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 id="2147483730" r:id="rId2"/>
    <p:sldMasterId id="2147483731" r:id="rId3"/>
  </p:sldMasterIdLst>
  <p:notesMasterIdLst>
    <p:notesMasterId r:id="rId64"/>
  </p:notesMasterIdLst>
  <p:sldIdLst>
    <p:sldId id="256" r:id="rId4"/>
    <p:sldId id="418" r:id="rId5"/>
    <p:sldId id="399" r:id="rId6"/>
    <p:sldId id="258" r:id="rId7"/>
    <p:sldId id="259" r:id="rId8"/>
    <p:sldId id="260" r:id="rId9"/>
    <p:sldId id="390" r:id="rId10"/>
    <p:sldId id="419" r:id="rId11"/>
    <p:sldId id="420" r:id="rId12"/>
    <p:sldId id="421" r:id="rId13"/>
    <p:sldId id="380" r:id="rId14"/>
    <p:sldId id="422" r:id="rId15"/>
    <p:sldId id="268" r:id="rId16"/>
    <p:sldId id="269" r:id="rId17"/>
    <p:sldId id="351" r:id="rId18"/>
    <p:sldId id="352" r:id="rId19"/>
    <p:sldId id="423" r:id="rId20"/>
    <p:sldId id="424" r:id="rId21"/>
    <p:sldId id="425" r:id="rId22"/>
    <p:sldId id="372" r:id="rId23"/>
    <p:sldId id="273" r:id="rId24"/>
    <p:sldId id="426" r:id="rId25"/>
    <p:sldId id="427" r:id="rId26"/>
    <p:sldId id="277" r:id="rId27"/>
    <p:sldId id="428" r:id="rId28"/>
    <p:sldId id="386" r:id="rId29"/>
    <p:sldId id="429" r:id="rId30"/>
    <p:sldId id="430" r:id="rId31"/>
    <p:sldId id="281" r:id="rId32"/>
    <p:sldId id="317" r:id="rId33"/>
    <p:sldId id="318" r:id="rId34"/>
    <p:sldId id="319" r:id="rId35"/>
    <p:sldId id="320" r:id="rId36"/>
    <p:sldId id="321" r:id="rId37"/>
    <p:sldId id="322" r:id="rId38"/>
    <p:sldId id="323" r:id="rId39"/>
    <p:sldId id="324" r:id="rId40"/>
    <p:sldId id="325" r:id="rId41"/>
    <p:sldId id="326" r:id="rId42"/>
    <p:sldId id="327" r:id="rId43"/>
    <p:sldId id="32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1BAD1C-49C3-4F8E-9CC3-CB6F66A5BAC7}">
  <a:tblStyle styleId="{9F1BAD1C-49C3-4F8E-9CC3-CB6F66A5BA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92884"/>
  </p:normalViewPr>
  <p:slideViewPr>
    <p:cSldViewPr snapToGrid="0" snapToObjects="1">
      <p:cViewPr varScale="1">
        <p:scale>
          <a:sx n="175" d="100"/>
          <a:sy n="175" d="100"/>
        </p:scale>
        <p:origin x="520" y="168"/>
      </p:cViewPr>
      <p:guideLst/>
    </p:cSldViewPr>
  </p:slideViewPr>
  <p:outlineViewPr>
    <p:cViewPr>
      <p:scale>
        <a:sx n="33" d="100"/>
        <a:sy n="33" d="100"/>
      </p:scale>
      <p:origin x="0" y="-99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9c264972c_182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7" name="Google Shape;487;g39c264972c_182_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594e778c73_22_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endParaRPr/>
          </a:p>
        </p:txBody>
      </p:sp>
      <p:sp>
        <p:nvSpPr>
          <p:cNvPr id="441" name="Google Shape;441;g594e778c73_2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extLst>
      <p:ext uri="{BB962C8B-B14F-4D97-AF65-F5344CB8AC3E}">
        <p14:creationId xmlns:p14="http://schemas.microsoft.com/office/powerpoint/2010/main" val="121179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508cf22391_45_2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508cf22391_45_23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0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9c264972c_18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9c264972c_182_4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44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4efa86b7_12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27" name="Google Shape;827;g3c4efa86b7_12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39c264972c_182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6" name="Google Shape;836;g39c264972c_182_5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73080856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730808563_3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77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4730808563_3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4730808563_31_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51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594e778c73_22_25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583" name="Google Shape;583;g594e778c73_22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54887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508cf22391_45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508cf22391_45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g508cf22391_45_1752: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423904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508cf22391_45_1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508cf22391_45_1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g508cf22391_45_189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59191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94e778c73_22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g594e778c73_2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425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200"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entury Gothic"/>
              <a:buNone/>
            </a:pPr>
            <a:endParaRPr sz="900" b="0" i="0" u="none" strike="noStrike" cap="none" dirty="0">
              <a:solidFill>
                <a:schemeClr val="dk1"/>
              </a:solidFill>
              <a:latin typeface="Century Gothic"/>
              <a:ea typeface="Century Gothic"/>
              <a:cs typeface="Century Gothic"/>
              <a:sym typeface="Century Gothic"/>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65530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39c264972c_182_84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0" name="Google Shape;1140;g39c264972c_182_8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52550b48b8_4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52550b48b8_4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g52550b48b8_40_529: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22</a:t>
            </a:fld>
            <a:endParaRPr/>
          </a:p>
        </p:txBody>
      </p:sp>
    </p:spTree>
    <p:extLst>
      <p:ext uri="{BB962C8B-B14F-4D97-AF65-F5344CB8AC3E}">
        <p14:creationId xmlns:p14="http://schemas.microsoft.com/office/powerpoint/2010/main" val="320451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d31aa9a3e_27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d31aa9a3e_27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3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39c264972c_182_9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28" name="Google Shape;1228;g39c264972c_182_9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56f254b3ca_64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56f254b3ca_64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g56f254b3ca_64_177:notes"/>
          <p:cNvSpPr txBox="1">
            <a:spLocks noGrp="1"/>
          </p:cNvSpPr>
          <p:nvPr>
            <p:ph type="sldNum" idx="12"/>
          </p:nvPr>
        </p:nvSpPr>
        <p:spPr>
          <a:xfrm>
            <a:off x="3884612" y="8685211"/>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Calibri"/>
              <a:buNone/>
            </a:pPr>
            <a:fld id="{00000000-1234-1234-1234-123412341234}" type="slidenum">
              <a:rPr lang="en-US"/>
              <a:t>25</a:t>
            </a:fld>
            <a:endParaRPr/>
          </a:p>
        </p:txBody>
      </p:sp>
    </p:spTree>
    <p:extLst>
      <p:ext uri="{BB962C8B-B14F-4D97-AF65-F5344CB8AC3E}">
        <p14:creationId xmlns:p14="http://schemas.microsoft.com/office/powerpoint/2010/main" val="1227949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Google Shape;1857;g52550b48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8" name="Google Shape;1858;g52550b48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52550b48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1508796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5d31aa9a3e_2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5d31aa9a3e_27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031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55f90eb63a7298ad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55f90eb63a7298ad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01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d29a5c80d_125_3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10" name="Google Shape;1310;g3d29a5c80d_125_3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793b216d8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793b216d8_1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48229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3f895b67a9_5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3f895b67a9_58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27792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3f895b67a9_5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3f895b67a9_58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60526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f895b67a9_58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f895b67a9_58_3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51217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f895b67a9_5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3f895b67a9_58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99308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3f895b67a9_58_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0" name="Google Shape;1410;g3f895b67a9_58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1111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3f895b67a9_58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3f895b67a9_58_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0789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3f895b67a9_58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3f895b67a9_58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08667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3f895b67a9_5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3f895b67a9_58_1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51783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f895b67a9_58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f895b67a9_58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90211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f895b67a9_58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6" name="Google Shape;1486;g3f895b67a9_58_1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617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9c264972c_182_3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Google Shape;600;g39c264972c_182_3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3f895b67a9_58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3f895b67a9_58_1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48331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3f895b67a9_58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7" name="Google Shape;1517;g3f895b67a9_58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entury Gothic"/>
              <a:buNone/>
            </a:pPr>
            <a:endParaRPr sz="900" b="0" i="0" u="none" strike="noStrike" cap="none">
              <a:solidFill>
                <a:schemeClr val="dk1"/>
              </a:solidFill>
              <a:latin typeface="Century Gothic"/>
              <a:ea typeface="Century Gothic"/>
              <a:cs typeface="Century Gothic"/>
              <a:sym typeface="Century Gothic"/>
            </a:endParaRPr>
          </a:p>
        </p:txBody>
      </p:sp>
      <p:sp>
        <p:nvSpPr>
          <p:cNvPr id="1518" name="Google Shape;1518;g3f895b67a9_58_160:notes"/>
          <p:cNvSpPr txBox="1">
            <a:spLocks noGrp="1"/>
          </p:cNvSpPr>
          <p:nvPr>
            <p:ph type="sldNum" idx="12"/>
          </p:nvPr>
        </p:nvSpPr>
        <p:spPr>
          <a:xfrm>
            <a:off x="3884612" y="8685211"/>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Font typeface="Arial"/>
              <a:buNone/>
            </a:pPr>
            <a:fld id="{00000000-1234-1234-1234-123412341234}" type="slidenum">
              <a:rPr lang="en-US" sz="1050" b="0" i="0" u="none" strike="noStrike" cap="none">
                <a:solidFill>
                  <a:srgbClr val="000000"/>
                </a:solidFill>
                <a:latin typeface="Arial"/>
                <a:ea typeface="Arial"/>
                <a:cs typeface="Arial"/>
                <a:sym typeface="Arial"/>
              </a:rPr>
              <a:t>41</a:t>
            </a:fld>
            <a:endParaRPr sz="105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9630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39c264972c_182_99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2" name="Google Shape;1362;g39c264972c_182_9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39c264972c_182_10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67" name="Google Shape;1367;g39c264972c_182_10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9c264972c_182_10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2" name="Google Shape;1372;g39c264972c_182_10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39c264972c_182_10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3" name="Google Shape;1393;g39c264972c_182_102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39c264972c_182_10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19" name="Google Shape;1419;g39c264972c_182_10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39c264972c_182_10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50" name="Google Shape;1450;g39c264972c_182_10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39c264972c_182_1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6" name="Google Shape;1486;g39c264972c_182_11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39c264972c_182_1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27" name="Google Shape;1527;g39c264972c_182_115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9c264972c_182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36" name="Google Shape;636;g39c264972c_182_3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39c264972c_182_11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3" name="Google Shape;1573;g39c264972c_182_1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900" b="0" i="0" u="none" strike="noStrike" cap="none">
                <a:solidFill>
                  <a:schemeClr val="dk1"/>
                </a:solidFill>
                <a:latin typeface="Century Gothic"/>
                <a:ea typeface="Century Gothic"/>
                <a:cs typeface="Century Gothic"/>
                <a:sym typeface="Century Gothic"/>
              </a:rPr>
              <a:t>现在，在Open Container Initiative（OCI）标准化</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39c264972c_182_1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24" name="Google Shape;1624;g39c264972c_182_124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39c264972c_182_13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82" name="Google Shape;1682;g39c264972c_182_1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39c264972c_182_13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8" name="Google Shape;1688;g39c264972c_182_13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39c264972c_182_13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4" name="Google Shape;1694;g39c264972c_182_13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39c264972c_182_1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699" name="Google Shape;1699;g39c264972c_182_13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39c264972c_182_13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07" name="Google Shape;1707;g39c264972c_182_1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Font typeface="Century Gothic"/>
              <a:buNone/>
            </a:pPr>
            <a:r>
              <a:rPr lang="en-US" sz="900">
                <a:latin typeface="Century Gothic"/>
                <a:ea typeface="Century Gothic"/>
                <a:cs typeface="Century Gothic"/>
                <a:sym typeface="Century Gothic"/>
              </a:rPr>
              <a:t>例如</a:t>
            </a:r>
            <a:r>
              <a:rPr lang="en-US" sz="900" b="0" i="0" u="none" strike="noStrike" cap="none">
                <a:solidFill>
                  <a:schemeClr val="dk1"/>
                </a:solidFill>
                <a:latin typeface="Century Gothic"/>
                <a:ea typeface="Century Gothic"/>
                <a:cs typeface="Century Gothic"/>
                <a:sym typeface="Century Gothic"/>
              </a:rPr>
              <a:t>，谷歌每周启动20亿容器</a:t>
            </a:r>
            <a:endParaRPr/>
          </a:p>
          <a:p>
            <a:pPr marL="0" marR="0" lvl="0" indent="0" algn="l" rtl="0">
              <a:spcBef>
                <a:spcPts val="0"/>
              </a:spcBef>
              <a:spcAft>
                <a:spcPts val="0"/>
              </a:spcAft>
              <a:buClr>
                <a:schemeClr val="dk1"/>
              </a:buClr>
              <a:buFont typeface="Century Gothic"/>
              <a:buNone/>
            </a:pPr>
            <a:r>
              <a:rPr lang="en-US" sz="900" b="0" i="0" u="none" strike="noStrike" cap="none">
                <a:solidFill>
                  <a:schemeClr val="dk1"/>
                </a:solidFill>
                <a:latin typeface="Century Gothic"/>
                <a:ea typeface="Century Gothic"/>
                <a:cs typeface="Century Gothic"/>
                <a:sym typeface="Century Gothic"/>
              </a:rPr>
              <a:t>每周20亿容器是每秒3300，该统计是2014年的。</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Google Shape;1714;g39c264972c_182_1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15" name="Google Shape;1715;g39c264972c_182_13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39c264972c_182_1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p:txBody>
      </p:sp>
      <p:sp>
        <p:nvSpPr>
          <p:cNvPr id="1723" name="Google Shape;1723;g39c264972c_182_13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39c264972c_182_1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Century Gothic"/>
              <a:buNone/>
            </a:pPr>
            <a:r>
              <a:rPr lang="en-US" sz="1200" b="0" i="0" u="none" strike="noStrike" cap="none">
                <a:solidFill>
                  <a:srgbClr val="000000"/>
                </a:solidFill>
                <a:latin typeface="Century Gothic"/>
                <a:ea typeface="Century Gothic"/>
                <a:cs typeface="Century Gothic"/>
                <a:sym typeface="Century Gothic"/>
              </a:rPr>
              <a:t>这减少维护和运营相关的成本</a:t>
            </a:r>
            <a:endParaRPr/>
          </a:p>
        </p:txBody>
      </p:sp>
      <p:sp>
        <p:nvSpPr>
          <p:cNvPr id="1731" name="Google Shape;1731;g39c264972c_182_13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9c264972c_182_41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Google Shape;694;g39c264972c_182_4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39c264972c_182_135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9" name="Google Shape;1739;g39c264972c_182_13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40" name="Google Shape;1740;g39c264972c_182_1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6277bdb0b_5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6277bdb0b_58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32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6277bdb0b_58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6277bdb0b_58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321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20d7e0b4_7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820d7e0b4_7_2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235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54"/>
        <p:cNvGrpSpPr/>
        <p:nvPr/>
      </p:nvGrpSpPr>
      <p:grpSpPr>
        <a:xfrm>
          <a:off x="0" y="0"/>
          <a:ext cx="0" cy="0"/>
          <a:chOff x="0" y="0"/>
          <a:chExt cx="0" cy="0"/>
        </a:xfrm>
      </p:grpSpPr>
      <p:pic>
        <p:nvPicPr>
          <p:cNvPr id="55" name="Google Shape;55;p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56" name="Google Shape;56;p1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57" name="Google Shape;57;p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58" name="Google Shape;58;p1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59" name="Google Shape;59;p1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115"/>
        <p:cNvGrpSpPr/>
        <p:nvPr/>
      </p:nvGrpSpPr>
      <p:grpSpPr>
        <a:xfrm>
          <a:off x="0" y="0"/>
          <a:ext cx="0" cy="0"/>
          <a:chOff x="0" y="0"/>
          <a:chExt cx="0" cy="0"/>
        </a:xfrm>
      </p:grpSpPr>
      <p:pic>
        <p:nvPicPr>
          <p:cNvPr id="116" name="Google Shape;116;p1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17" name="Google Shape;117;p1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8" name="Google Shape;118;p1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119"/>
        <p:cNvGrpSpPr/>
        <p:nvPr/>
      </p:nvGrpSpPr>
      <p:grpSpPr>
        <a:xfrm>
          <a:off x="0" y="0"/>
          <a:ext cx="0" cy="0"/>
          <a:chOff x="0" y="0"/>
          <a:chExt cx="0" cy="0"/>
        </a:xfrm>
      </p:grpSpPr>
      <p:pic>
        <p:nvPicPr>
          <p:cNvPr id="120" name="Google Shape;120;p2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21" name="Google Shape;121;p2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2" name="Google Shape;122;p2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25" name="Google Shape;125;p2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6" name="Google Shape;126;p2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27" name="Google Shape;127;p2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128" name="Google Shape;128;p2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29" name="Google Shape;129;p2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130"/>
        <p:cNvGrpSpPr/>
        <p:nvPr/>
      </p:nvGrpSpPr>
      <p:grpSpPr>
        <a:xfrm>
          <a:off x="0" y="0"/>
          <a:ext cx="0" cy="0"/>
          <a:chOff x="0" y="0"/>
          <a:chExt cx="0" cy="0"/>
        </a:xfrm>
      </p:grpSpPr>
      <p:sp>
        <p:nvSpPr>
          <p:cNvPr id="131" name="Google Shape;131;p2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2" name="Google Shape;132;p2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5" name="Google Shape;135;p2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2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39" name="Google Shape;139;p2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2" name="Google Shape;142;p2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3" name="Google Shape;143;p2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6" name="Google Shape;146;p2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47" name="Google Shape;147;p2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148" name="Google Shape;148;p2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149" name="Google Shape;149;p2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0"/>
        <p:cNvGrpSpPr/>
        <p:nvPr/>
      </p:nvGrpSpPr>
      <p:grpSpPr>
        <a:xfrm>
          <a:off x="0" y="0"/>
          <a:ext cx="0" cy="0"/>
          <a:chOff x="0" y="0"/>
          <a:chExt cx="0" cy="0"/>
        </a:xfrm>
      </p:grpSpPr>
      <p:sp>
        <p:nvSpPr>
          <p:cNvPr id="151" name="Google Shape;151;p27"/>
          <p:cNvSpPr/>
          <p:nvPr/>
        </p:nvSpPr>
        <p:spPr>
          <a:xfrm>
            <a:off x="-1192" y="0"/>
            <a:ext cx="9144000" cy="51435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spcBef>
                <a:spcPts val="0"/>
              </a:spcBef>
              <a:spcAft>
                <a:spcPts val="0"/>
              </a:spcAft>
              <a:buClr>
                <a:schemeClr val="dk1"/>
              </a:buClr>
              <a:buFont typeface="Calibri"/>
              <a:buNone/>
            </a:pPr>
            <a:endParaRPr sz="1800" b="0" i="0" u="none" strike="noStrike" cap="none">
              <a:solidFill>
                <a:schemeClr val="lt1"/>
              </a:solidFill>
              <a:latin typeface="Calibri"/>
              <a:ea typeface="Calibri"/>
              <a:cs typeface="Calibri"/>
              <a:sym typeface="Calibri"/>
            </a:endParaRPr>
          </a:p>
        </p:txBody>
      </p:sp>
      <p:pic>
        <p:nvPicPr>
          <p:cNvPr id="152" name="Google Shape;152;p2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153" name="Google Shape;153;p27"/>
          <p:cNvSpPr txBox="1">
            <a:spLocks noGrp="1"/>
          </p:cNvSpPr>
          <p:nvPr>
            <p:ph type="ctrTitle"/>
          </p:nvPr>
        </p:nvSpPr>
        <p:spPr>
          <a:xfrm>
            <a:off x="266262"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25"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None/>
              <a:defRPr sz="1800"/>
            </a:lvl2pPr>
            <a:lvl3pPr marL="0" marR="0" lvl="2" indent="0" algn="l" rtl="0">
              <a:spcBef>
                <a:spcPts val="0"/>
              </a:spcBef>
              <a:spcAft>
                <a:spcPts val="0"/>
              </a:spcAft>
              <a:buSzPts val="1100"/>
              <a:buNone/>
              <a:defRPr sz="1800"/>
            </a:lvl3pPr>
            <a:lvl4pPr marL="0" marR="0" lvl="3" indent="0" algn="l" rtl="0">
              <a:spcBef>
                <a:spcPts val="0"/>
              </a:spcBef>
              <a:spcAft>
                <a:spcPts val="0"/>
              </a:spcAft>
              <a:buSzPts val="1100"/>
              <a:buNone/>
              <a:defRPr sz="1800"/>
            </a:lvl4pPr>
            <a:lvl5pPr marL="0" marR="0" lvl="4" indent="0" algn="l" rtl="0">
              <a:spcBef>
                <a:spcPts val="0"/>
              </a:spcBef>
              <a:spcAft>
                <a:spcPts val="0"/>
              </a:spcAft>
              <a:buSzPts val="1100"/>
              <a:buNone/>
              <a:defRPr sz="1800"/>
            </a:lvl5pPr>
            <a:lvl6pPr marL="0" marR="0" lvl="5" indent="0" algn="l" rtl="0">
              <a:spcBef>
                <a:spcPts val="0"/>
              </a:spcBef>
              <a:spcAft>
                <a:spcPts val="0"/>
              </a:spcAft>
              <a:buSzPts val="1100"/>
              <a:buNone/>
              <a:defRPr sz="1800"/>
            </a:lvl6pPr>
            <a:lvl7pPr marL="0" marR="0" lvl="6" indent="0" algn="l" rtl="0">
              <a:spcBef>
                <a:spcPts val="0"/>
              </a:spcBef>
              <a:spcAft>
                <a:spcPts val="0"/>
              </a:spcAft>
              <a:buSzPts val="1100"/>
              <a:buNone/>
              <a:defRPr sz="1800"/>
            </a:lvl7pPr>
            <a:lvl8pPr marL="0" marR="0" lvl="7" indent="0" algn="l" rtl="0">
              <a:spcBef>
                <a:spcPts val="0"/>
              </a:spcBef>
              <a:spcAft>
                <a:spcPts val="0"/>
              </a:spcAft>
              <a:buSzPts val="1100"/>
              <a:buNone/>
              <a:defRPr sz="1800"/>
            </a:lvl8pPr>
            <a:lvl9pPr marL="0" marR="0" lvl="8" indent="0" algn="l" rtl="0">
              <a:spcBef>
                <a:spcPts val="0"/>
              </a:spcBef>
              <a:spcAft>
                <a:spcPts val="0"/>
              </a:spcAft>
              <a:buSzPts val="1100"/>
              <a:buNone/>
              <a:defRPr sz="1800"/>
            </a:lvl9pPr>
          </a:lstStyle>
          <a:p>
            <a:endParaRPr/>
          </a:p>
        </p:txBody>
      </p:sp>
      <p:sp>
        <p:nvSpPr>
          <p:cNvPr id="154" name="Google Shape;154;p27"/>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375"/>
              </a:spcBef>
              <a:spcAft>
                <a:spcPts val="0"/>
              </a:spcAft>
              <a:buClr>
                <a:srgbClr val="446CA9"/>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25"/>
              </a:spcBef>
              <a:spcAft>
                <a:spcPts val="0"/>
              </a:spcAft>
              <a:buClr>
                <a:srgbClr val="446CA9"/>
              </a:buClr>
              <a:buSzPts val="1400"/>
              <a:buFont typeface="Arial"/>
              <a:buNone/>
              <a:defRPr sz="2175" b="0" i="0" u="none" strike="noStrike" cap="none">
                <a:solidFill>
                  <a:srgbClr val="888888"/>
                </a:solidFill>
                <a:latin typeface="Helvetica Neue"/>
                <a:ea typeface="Helvetica Neue"/>
                <a:cs typeface="Helvetica Neue"/>
                <a:sym typeface="Helvetica Neue"/>
              </a:defRPr>
            </a:lvl2pPr>
            <a:lvl3pPr marL="914400" marR="0" lvl="2"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375"/>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6pPr>
            <a:lvl7pPr marL="2743200" marR="0" lvl="6"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7pPr>
            <a:lvl8pPr marL="3200400" marR="0" lvl="7"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8pPr>
            <a:lvl9pPr marL="3657600" marR="0" lvl="8" indent="0" algn="ctr" rtl="0">
              <a:spcBef>
                <a:spcPts val="375"/>
              </a:spcBef>
              <a:spcAft>
                <a:spcPts val="0"/>
              </a:spcAft>
              <a:buClr>
                <a:srgbClr val="888888"/>
              </a:buClr>
              <a:buSzPts val="1400"/>
              <a:buFont typeface="Arial"/>
              <a:buNone/>
              <a:defRPr sz="2025" b="0" i="0" u="none" strike="noStrike" cap="none">
                <a:solidFill>
                  <a:srgbClr val="888888"/>
                </a:solidFill>
                <a:latin typeface="Calibri"/>
                <a:ea typeface="Calibri"/>
                <a:cs typeface="Calibri"/>
                <a:sym typeface="Calibri"/>
              </a:defRPr>
            </a:lvl9pPr>
          </a:lstStyle>
          <a:p>
            <a:endParaRPr/>
          </a:p>
        </p:txBody>
      </p:sp>
      <p:pic>
        <p:nvPicPr>
          <p:cNvPr id="155" name="Google Shape;155;p2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30227" y="334153"/>
            <a:ext cx="3363000" cy="53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156"/>
        <p:cNvGrpSpPr/>
        <p:nvPr/>
      </p:nvGrpSpPr>
      <p:grpSpPr>
        <a:xfrm>
          <a:off x="0" y="0"/>
          <a:ext cx="0" cy="0"/>
          <a:chOff x="0" y="0"/>
          <a:chExt cx="0" cy="0"/>
        </a:xfrm>
      </p:grpSpPr>
      <p:sp>
        <p:nvSpPr>
          <p:cNvPr id="157" name="Google Shape;157;p28"/>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8" name="Google Shape;158;p2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59" name="Google Shape;159;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60" name="Google Shape;160;p28"/>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2" name="Google Shape;162;p28"/>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2" name="Google Shape;62;p1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163"/>
        <p:cNvGrpSpPr/>
        <p:nvPr/>
      </p:nvGrpSpPr>
      <p:grpSpPr>
        <a:xfrm>
          <a:off x="0" y="0"/>
          <a:ext cx="0" cy="0"/>
          <a:chOff x="0" y="0"/>
          <a:chExt cx="0" cy="0"/>
        </a:xfrm>
      </p:grpSpPr>
      <p:sp>
        <p:nvSpPr>
          <p:cNvPr id="164" name="Google Shape;164;p29"/>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29"/>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29"/>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67" name="Google Shape;167;p29"/>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168" name="Google Shape;168;p29"/>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69" name="Google Shape;169;p2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170" name="Google Shape;170;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171"/>
        <p:cNvGrpSpPr/>
        <p:nvPr/>
      </p:nvGrpSpPr>
      <p:grpSpPr>
        <a:xfrm>
          <a:off x="0" y="0"/>
          <a:ext cx="0" cy="0"/>
          <a:chOff x="0" y="0"/>
          <a:chExt cx="0" cy="0"/>
        </a:xfrm>
      </p:grpSpPr>
      <p:sp>
        <p:nvSpPr>
          <p:cNvPr id="172" name="Google Shape;172;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173"/>
        <p:cNvGrpSpPr/>
        <p:nvPr/>
      </p:nvGrpSpPr>
      <p:grpSpPr>
        <a:xfrm>
          <a:off x="0" y="0"/>
          <a:ext cx="0" cy="0"/>
          <a:chOff x="0" y="0"/>
          <a:chExt cx="0" cy="0"/>
        </a:xfrm>
      </p:grpSpPr>
      <p:sp>
        <p:nvSpPr>
          <p:cNvPr id="174" name="Google Shape;174;p3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5" name="Google Shape;175;p3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176" name="Google Shape;176;p31"/>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177" name="Google Shape;177;p3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178"/>
        <p:cNvGrpSpPr/>
        <p:nvPr/>
      </p:nvGrpSpPr>
      <p:grpSpPr>
        <a:xfrm>
          <a:off x="0" y="0"/>
          <a:ext cx="0" cy="0"/>
          <a:chOff x="0" y="0"/>
          <a:chExt cx="0" cy="0"/>
        </a:xfrm>
      </p:grpSpPr>
      <p:sp>
        <p:nvSpPr>
          <p:cNvPr id="179" name="Google Shape;179;p3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0" name="Google Shape;180;p3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181" name="Google Shape;181;p3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182" name="Google Shape;182;p32"/>
          <p:cNvSpPr txBox="1">
            <a:spLocks noGrp="1"/>
          </p:cNvSpPr>
          <p:nvPr>
            <p:ph type="subTitle" idx="1"/>
          </p:nvPr>
        </p:nvSpPr>
        <p:spPr>
          <a:xfrm>
            <a:off x="3965525" y="3034538"/>
            <a:ext cx="3612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183" name="Google Shape;183;p3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spcBef>
                <a:spcPts val="0"/>
              </a:spcBef>
              <a:spcAft>
                <a:spcPts val="0"/>
              </a:spcAft>
              <a:buNone/>
            </a:pPr>
            <a:fld id="{00000000-1234-1234-1234-123412341234}" type="slidenum">
              <a:rPr lang="en-US"/>
              <a:t>‹#›</a:t>
            </a:fld>
            <a:endParaRPr/>
          </a:p>
        </p:txBody>
      </p:sp>
      <p:pic>
        <p:nvPicPr>
          <p:cNvPr id="184" name="Google Shape;184;p3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192"/>
        <p:cNvGrpSpPr/>
        <p:nvPr/>
      </p:nvGrpSpPr>
      <p:grpSpPr>
        <a:xfrm>
          <a:off x="0" y="0"/>
          <a:ext cx="0" cy="0"/>
          <a:chOff x="0" y="0"/>
          <a:chExt cx="0" cy="0"/>
        </a:xfrm>
      </p:grpSpPr>
      <p:pic>
        <p:nvPicPr>
          <p:cNvPr id="193" name="Google Shape;193;p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194" name="Google Shape;194;p34"/>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95" name="Google Shape;195;p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196" name="Google Shape;196;p34"/>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97" name="Google Shape;197;p34"/>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0" name="Google Shape;200;p35"/>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5" name="Google Shape;205;p37"/>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06" name="Google Shape;206;p37"/>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9" name="Google Shape;209;p3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0" name="Google Shape;210;p38"/>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1" name="Google Shape;211;p38"/>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4" name="Google Shape;214;p3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5" name="Google Shape;215;p39"/>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p39"/>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17" name="Google Shape;217;p39"/>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218"/>
        <p:cNvGrpSpPr/>
        <p:nvPr/>
      </p:nvGrpSpPr>
      <p:grpSpPr>
        <a:xfrm>
          <a:off x="0" y="0"/>
          <a:ext cx="0" cy="0"/>
          <a:chOff x="0" y="0"/>
          <a:chExt cx="0" cy="0"/>
        </a:xfrm>
      </p:grpSpPr>
      <p:sp>
        <p:nvSpPr>
          <p:cNvPr id="219" name="Google Shape;219;p40"/>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0" name="Google Shape;220;p4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1" name="Google Shape;221;p4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2" name="Google Shape;222;p40"/>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3" name="Google Shape;223;p40"/>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4" name="Google Shape;224;p40"/>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25" name="Google Shape;225;p40"/>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26" name="Google Shape;226;p40"/>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227"/>
        <p:cNvGrpSpPr/>
        <p:nvPr/>
      </p:nvGrpSpPr>
      <p:grpSpPr>
        <a:xfrm>
          <a:off x="0" y="0"/>
          <a:ext cx="0" cy="0"/>
          <a:chOff x="0" y="0"/>
          <a:chExt cx="0" cy="0"/>
        </a:xfrm>
      </p:grpSpPr>
      <p:sp>
        <p:nvSpPr>
          <p:cNvPr id="228" name="Google Shape;228;p4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9" name="Google Shape;229;p41"/>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0" name="Google Shape;230;p41"/>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1" name="Google Shape;231;p41"/>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2" name="Google Shape;232;p41"/>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3" name="Google Shape;233;p41"/>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4" name="Google Shape;234;p41"/>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5" name="Google Shape;235;p41"/>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6" name="Google Shape;236;p41"/>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37" name="Google Shape;237;p41"/>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38" name="Google Shape;238;p41"/>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41" name="Google Shape;241;p42"/>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2" name="Google Shape;242;p42"/>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3" name="Google Shape;243;p42"/>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44" name="Google Shape;244;p42"/>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45" name="Google Shape;245;p42"/>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246" name="Google Shape;246;p42"/>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247" name="Google Shape;247;p42"/>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8" name="Google Shape;248;p42"/>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49" name="Google Shape;249;p42"/>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250" name="Google Shape;250;p42"/>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1" name="Google Shape;251;p42"/>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2" name="Google Shape;252;p42"/>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253"/>
        <p:cNvGrpSpPr/>
        <p:nvPr/>
      </p:nvGrpSpPr>
      <p:grpSpPr>
        <a:xfrm>
          <a:off x="0" y="0"/>
          <a:ext cx="0" cy="0"/>
          <a:chOff x="0" y="0"/>
          <a:chExt cx="0" cy="0"/>
        </a:xfrm>
      </p:grpSpPr>
      <p:pic>
        <p:nvPicPr>
          <p:cNvPr id="254" name="Google Shape;254;p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5" name="Google Shape;255;p43"/>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56" name="Google Shape;256;p43"/>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257"/>
        <p:cNvGrpSpPr/>
        <p:nvPr/>
      </p:nvGrpSpPr>
      <p:grpSpPr>
        <a:xfrm>
          <a:off x="0" y="0"/>
          <a:ext cx="0" cy="0"/>
          <a:chOff x="0" y="0"/>
          <a:chExt cx="0" cy="0"/>
        </a:xfrm>
      </p:grpSpPr>
      <p:pic>
        <p:nvPicPr>
          <p:cNvPr id="258" name="Google Shape;258;p4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259" name="Google Shape;259;p44"/>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0" name="Google Shape;260;p44"/>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63" name="Google Shape;263;p45"/>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4" name="Google Shape;264;p45"/>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265" name="Google Shape;265;p45"/>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266" name="Google Shape;266;p45"/>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67" name="Google Shape;267;p45"/>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0" name="Google Shape;270;p46"/>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3" name="Google Shape;273;p4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74" name="Google Shape;274;p47"/>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77" name="Google Shape;277;p48"/>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278"/>
        <p:cNvGrpSpPr/>
        <p:nvPr/>
      </p:nvGrpSpPr>
      <p:grpSpPr>
        <a:xfrm>
          <a:off x="0" y="0"/>
          <a:ext cx="0" cy="0"/>
          <a:chOff x="0" y="0"/>
          <a:chExt cx="0" cy="0"/>
        </a:xfrm>
      </p:grpSpPr>
      <p:sp>
        <p:nvSpPr>
          <p:cNvPr id="279" name="Google Shape;279;p4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0" name="Google Shape;280;p49"/>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1" name="Google Shape;281;p49"/>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68" name="Google Shape;68;p1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84" name="Google Shape;284;p50"/>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285" name="Google Shape;285;p50"/>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286" name="Google Shape;286;p50"/>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287" name="Google Shape;287;p50"/>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oter">
  <p:cSld name="2_Title and Content">
    <p:spTree>
      <p:nvGrpSpPr>
        <p:cNvPr id="1" name="Shape 288"/>
        <p:cNvGrpSpPr/>
        <p:nvPr/>
      </p:nvGrpSpPr>
      <p:grpSpPr>
        <a:xfrm>
          <a:off x="0" y="0"/>
          <a:ext cx="0" cy="0"/>
          <a:chOff x="0" y="0"/>
          <a:chExt cx="0" cy="0"/>
        </a:xfrm>
      </p:grpSpPr>
      <p:sp>
        <p:nvSpPr>
          <p:cNvPr id="289" name="Google Shape;289;p51"/>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90" name="Google Shape;290;p51"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291" name="Google Shape;291;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292" name="Google Shape;292;p51"/>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p51"/>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294" name="Google Shape;294;p51"/>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1">
  <p:cSld name="23_Title and Content">
    <p:spTree>
      <p:nvGrpSpPr>
        <p:cNvPr id="1" name="Shape 302"/>
        <p:cNvGrpSpPr/>
        <p:nvPr/>
      </p:nvGrpSpPr>
      <p:grpSpPr>
        <a:xfrm>
          <a:off x="0" y="0"/>
          <a:ext cx="0" cy="0"/>
          <a:chOff x="0" y="0"/>
          <a:chExt cx="0" cy="0"/>
        </a:xfrm>
      </p:grpSpPr>
      <p:sp>
        <p:nvSpPr>
          <p:cNvPr id="303" name="Google Shape;303;p5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4" name="Google Shape;304;p5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06" name="Google Shape;306;p53"/>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25"/>
              </a:spcBef>
              <a:spcAft>
                <a:spcPts val="0"/>
              </a:spcAft>
              <a:buClr>
                <a:srgbClr val="446CA9"/>
              </a:buClr>
              <a:buSzPts val="2400"/>
              <a:buFont typeface="Century Gothic"/>
              <a:buChar char="–"/>
              <a:defRPr sz="2400" b="0" i="0" u="none" strike="noStrike" cap="none"/>
            </a:lvl2pPr>
            <a:lvl3pPr marL="1371600" marR="0" lvl="2" indent="-319086" algn="l" rtl="0">
              <a:lnSpc>
                <a:spcPct val="100000"/>
              </a:lnSpc>
              <a:spcBef>
                <a:spcPts val="375"/>
              </a:spcBef>
              <a:spcAft>
                <a:spcPts val="0"/>
              </a:spcAft>
              <a:buSzPts val="1425"/>
              <a:buFont typeface="Century Gothic"/>
              <a:buChar char="•"/>
              <a:defRPr sz="1800" b="0" i="0" u="none" strike="noStrike" cap="none"/>
            </a:lvl3pPr>
            <a:lvl4pPr marL="1828800" marR="0" lvl="3" indent="-319086" algn="l" rtl="0">
              <a:lnSpc>
                <a:spcPct val="100000"/>
              </a:lnSpc>
              <a:spcBef>
                <a:spcPts val="375"/>
              </a:spcBef>
              <a:spcAft>
                <a:spcPts val="0"/>
              </a:spcAft>
              <a:buSzPts val="1425"/>
              <a:buFont typeface="Century Gothic"/>
              <a:buChar char="–"/>
              <a:defRPr sz="1800" b="0" i="0" u="none" strike="noStrike" cap="none"/>
            </a:lvl4pPr>
            <a:lvl5pPr marL="2286000" marR="0" lvl="4" indent="-319086" algn="l" rtl="0">
              <a:lnSpc>
                <a:spcPct val="100000"/>
              </a:lnSpc>
              <a:spcBef>
                <a:spcPts val="375"/>
              </a:spcBef>
              <a:spcAft>
                <a:spcPts val="0"/>
              </a:spcAft>
              <a:buSzPts val="1425"/>
              <a:buFont typeface="Century Gothic"/>
              <a:buChar char="»"/>
              <a:defRPr sz="1800" b="0" i="0" u="none" strike="noStrike" cap="none"/>
            </a:lvl5pPr>
            <a:lvl6pPr marL="2743200" marR="0" lvl="5" indent="-317500" algn="l" rtl="0">
              <a:lnSpc>
                <a:spcPct val="100000"/>
              </a:lnSpc>
              <a:spcBef>
                <a:spcPts val="375"/>
              </a:spcBef>
              <a:spcAft>
                <a:spcPts val="0"/>
              </a:spcAft>
              <a:buSzPts val="1400"/>
              <a:buChar char="•"/>
              <a:defRPr b="0" i="0" u="none" strike="noStrike" cap="none"/>
            </a:lvl6pPr>
            <a:lvl7pPr marL="3200400" marR="0" lvl="6" indent="-317500" algn="l" rtl="0">
              <a:lnSpc>
                <a:spcPct val="100000"/>
              </a:lnSpc>
              <a:spcBef>
                <a:spcPts val="375"/>
              </a:spcBef>
              <a:spcAft>
                <a:spcPts val="0"/>
              </a:spcAft>
              <a:buSzPts val="1400"/>
              <a:buChar char="•"/>
              <a:defRPr b="0" i="0" u="none" strike="noStrike" cap="none"/>
            </a:lvl7pPr>
            <a:lvl8pPr marL="3657600" marR="0" lvl="7" indent="-317500" algn="l" rtl="0">
              <a:lnSpc>
                <a:spcPct val="100000"/>
              </a:lnSpc>
              <a:spcBef>
                <a:spcPts val="375"/>
              </a:spcBef>
              <a:spcAft>
                <a:spcPts val="0"/>
              </a:spcAft>
              <a:buSzPts val="1400"/>
              <a:buChar char="•"/>
              <a:defRPr b="0" i="0" u="none" strike="noStrike" cap="none"/>
            </a:lvl8pPr>
            <a:lvl9pPr marL="4114800" marR="0" lvl="8" indent="-317500" algn="l" rtl="0">
              <a:lnSpc>
                <a:spcPct val="100000"/>
              </a:lnSpc>
              <a:spcBef>
                <a:spcPts val="375"/>
              </a:spcBef>
              <a:spcAft>
                <a:spcPts val="0"/>
              </a:spcAft>
              <a:buSzPts val="1400"/>
              <a:buChar char="•"/>
              <a:defRPr b="0" i="0" u="none" strike="noStrike" cap="none"/>
            </a:lvl9pPr>
          </a:lstStyle>
          <a:p>
            <a:endParaRPr/>
          </a:p>
        </p:txBody>
      </p:sp>
      <p:sp>
        <p:nvSpPr>
          <p:cNvPr id="307" name="Google Shape;307;p5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308" name="Google Shape;308;p5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309" name="Google Shape;309;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310"/>
        <p:cNvGrpSpPr/>
        <p:nvPr/>
      </p:nvGrpSpPr>
      <p:grpSpPr>
        <a:xfrm>
          <a:off x="0" y="0"/>
          <a:ext cx="0" cy="0"/>
          <a:chOff x="0" y="0"/>
          <a:chExt cx="0" cy="0"/>
        </a:xfrm>
      </p:grpSpPr>
      <p:sp>
        <p:nvSpPr>
          <p:cNvPr id="311" name="Google Shape;311;p54"/>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12" name="Google Shape;312;p54"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313" name="Google Shape;313;p54"/>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314" name="Google Shape;314;p54"/>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315" name="Google Shape;315;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316" name="Google Shape;316;p54"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p:cSld name="23_Title and Content_1">
    <p:spTree>
      <p:nvGrpSpPr>
        <p:cNvPr id="1" name="Shape 321"/>
        <p:cNvGrpSpPr/>
        <p:nvPr/>
      </p:nvGrpSpPr>
      <p:grpSpPr>
        <a:xfrm>
          <a:off x="0" y="0"/>
          <a:ext cx="0" cy="0"/>
          <a:chOff x="0" y="0"/>
          <a:chExt cx="0" cy="0"/>
        </a:xfrm>
      </p:grpSpPr>
      <p:sp>
        <p:nvSpPr>
          <p:cNvPr id="322" name="Google Shape;322;p57"/>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7"/>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324" name="Google Shape;324;p57"/>
          <p:cNvSpPr txBox="1">
            <a:spLocks noGrp="1"/>
          </p:cNvSpPr>
          <p:nvPr>
            <p:ph type="sldNum" idx="12"/>
          </p:nvPr>
        </p:nvSpPr>
        <p:spPr>
          <a:xfrm>
            <a:off x="6553200" y="4822078"/>
            <a:ext cx="2367000" cy="273900"/>
          </a:xfrm>
          <a:prstGeom prst="rect">
            <a:avLst/>
          </a:prstGeom>
          <a:noFill/>
          <a:ln>
            <a:noFill/>
          </a:ln>
        </p:spPr>
        <p:txBody>
          <a:bodyPr spcFirstLastPara="1" wrap="square" lIns="121900" tIns="60925" rIns="121900" bIns="60925" anchor="ctr" anchorCtr="0">
            <a:noAutofit/>
          </a:bodyPr>
          <a:lstStyle>
            <a:lvl1pPr marL="0" marR="0" lvl="0"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1pPr>
            <a:lvl2pPr marL="0" marR="0" lvl="1"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2pPr>
            <a:lvl3pPr marL="0" marR="0" lvl="2"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3pPr>
            <a:lvl4pPr marL="0" marR="0" lvl="3"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4pPr>
            <a:lvl5pPr marL="0" marR="0" lvl="4"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5pPr>
            <a:lvl6pPr marL="0" marR="0" lvl="5"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6pPr>
            <a:lvl7pPr marL="0" marR="0" lvl="6"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7pPr>
            <a:lvl8pPr marL="0" marR="0" lvl="7"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8pPr>
            <a:lvl9pPr marL="0" marR="0" lvl="8" indent="0" algn="r" rtl="0">
              <a:spcBef>
                <a:spcPts val="0"/>
              </a:spcBef>
              <a:buClr>
                <a:srgbClr val="7F7F7F"/>
              </a:buClr>
              <a:buFont typeface="Helvetica Neue"/>
              <a:buNone/>
              <a:defRPr sz="975" b="0" i="0">
                <a:solidFill>
                  <a:srgbClr val="7F7F7F"/>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325" name="Google Shape;325;p57"/>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326"/>
        <p:cNvGrpSpPr/>
        <p:nvPr/>
      </p:nvGrpSpPr>
      <p:grpSpPr>
        <a:xfrm>
          <a:off x="0" y="0"/>
          <a:ext cx="0" cy="0"/>
          <a:chOff x="0" y="0"/>
          <a:chExt cx="0" cy="0"/>
        </a:xfrm>
      </p:grpSpPr>
      <p:sp>
        <p:nvSpPr>
          <p:cNvPr id="327" name="Google Shape;327;p5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28" name="Google Shape;328;p5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329" name="Google Shape;329;p5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330" name="Google Shape;330;p5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Tree>
    <p:extLst>
      <p:ext uri="{BB962C8B-B14F-4D97-AF65-F5344CB8AC3E}">
        <p14:creationId xmlns:p14="http://schemas.microsoft.com/office/powerpoint/2010/main" val="115062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2 Column Content">
  <p:cSld name="1_Title and 2 Column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5" name="Google Shape;25;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6" name="Google Shape;26;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noAutofit/>
          </a:bodyPr>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9875759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Title Slide Layout">
  <p:cSld name="Title Slide Layout">
    <p:spTree>
      <p:nvGrpSpPr>
        <p:cNvPr id="1" name="Shape 338"/>
        <p:cNvGrpSpPr/>
        <p:nvPr/>
      </p:nvGrpSpPr>
      <p:grpSpPr>
        <a:xfrm>
          <a:off x="0" y="0"/>
          <a:ext cx="0" cy="0"/>
          <a:chOff x="0" y="0"/>
          <a:chExt cx="0" cy="0"/>
        </a:xfrm>
      </p:grpSpPr>
      <p:pic>
        <p:nvPicPr>
          <p:cNvPr id="339" name="Google Shape;339;p6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
        <p:nvSpPr>
          <p:cNvPr id="340" name="Google Shape;340;p60"/>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341" name="Google Shape;341;p6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342" name="Google Shape;342;p60"/>
          <p:cNvSpPr txBox="1">
            <a:spLocks noGrp="1"/>
          </p:cNvSpPr>
          <p:nvPr>
            <p:ph type="body" idx="1"/>
          </p:nvPr>
        </p:nvSpPr>
        <p:spPr>
          <a:xfrm>
            <a:off x="597992" y="1544782"/>
            <a:ext cx="5456400" cy="1392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43" name="Google Shape;343;p60"/>
          <p:cNvSpPr txBox="1">
            <a:spLocks noGrp="1"/>
          </p:cNvSpPr>
          <p:nvPr>
            <p:ph type="body" idx="2"/>
          </p:nvPr>
        </p:nvSpPr>
        <p:spPr>
          <a:xfrm>
            <a:off x="597992" y="2949217"/>
            <a:ext cx="54564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4"/>
        <p:cNvGrpSpPr/>
        <p:nvPr/>
      </p:nvGrpSpPr>
      <p:grpSpPr>
        <a:xfrm>
          <a:off x="0" y="0"/>
          <a:ext cx="0" cy="0"/>
          <a:chOff x="0" y="0"/>
          <a:chExt cx="0" cy="0"/>
        </a:xfrm>
      </p:grpSpPr>
      <p:sp>
        <p:nvSpPr>
          <p:cNvPr id="345" name="Google Shape;345;p6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6" name="Google Shape;346;p61"/>
          <p:cNvSpPr txBox="1">
            <a:spLocks noGrp="1"/>
          </p:cNvSpPr>
          <p:nvPr>
            <p:ph type="body" idx="1"/>
          </p:nvPr>
        </p:nvSpPr>
        <p:spPr>
          <a:xfrm>
            <a:off x="257175" y="10668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1" name="Google Shape;71;p1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2" name="Google Shape;72;p1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3" name="Google Shape;73;p1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7"/>
        <p:cNvGrpSpPr/>
        <p:nvPr/>
      </p:nvGrpSpPr>
      <p:grpSpPr>
        <a:xfrm>
          <a:off x="0" y="0"/>
          <a:ext cx="0" cy="0"/>
          <a:chOff x="0" y="0"/>
          <a:chExt cx="0" cy="0"/>
        </a:xfrm>
      </p:grpSpPr>
      <p:sp>
        <p:nvSpPr>
          <p:cNvPr id="348" name="Google Shape;348;p6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9"/>
        <p:cNvGrpSpPr/>
        <p:nvPr/>
      </p:nvGrpSpPr>
      <p:grpSpPr>
        <a:xfrm>
          <a:off x="0" y="0"/>
          <a:ext cx="0" cy="0"/>
          <a:chOff x="0" y="0"/>
          <a:chExt cx="0" cy="0"/>
        </a:xfrm>
      </p:grpSpPr>
      <p:sp>
        <p:nvSpPr>
          <p:cNvPr id="350" name="Google Shape;350;p6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1" name="Google Shape;351;p63"/>
          <p:cNvSpPr txBox="1">
            <a:spLocks noGrp="1"/>
          </p:cNvSpPr>
          <p:nvPr>
            <p:ph type="body" idx="1"/>
          </p:nvPr>
        </p:nvSpPr>
        <p:spPr>
          <a:xfrm>
            <a:off x="257175" y="1285669"/>
            <a:ext cx="86298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2" name="Google Shape;352;p63"/>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353"/>
        <p:cNvGrpSpPr/>
        <p:nvPr/>
      </p:nvGrpSpPr>
      <p:grpSpPr>
        <a:xfrm>
          <a:off x="0" y="0"/>
          <a:ext cx="0" cy="0"/>
          <a:chOff x="0" y="0"/>
          <a:chExt cx="0" cy="0"/>
        </a:xfrm>
      </p:grpSpPr>
      <p:sp>
        <p:nvSpPr>
          <p:cNvPr id="354" name="Google Shape;354;p6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55" name="Google Shape;355;p64"/>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6" name="Google Shape;356;p64"/>
          <p:cNvSpPr txBox="1">
            <a:spLocks noGrp="1"/>
          </p:cNvSpPr>
          <p:nvPr>
            <p:ph type="body" idx="2"/>
          </p:nvPr>
        </p:nvSpPr>
        <p:spPr>
          <a:xfrm>
            <a:off x="257175"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57" name="Google Shape;357;p64"/>
          <p:cNvSpPr txBox="1">
            <a:spLocks noGrp="1"/>
          </p:cNvSpPr>
          <p:nvPr>
            <p:ph type="body" idx="3"/>
          </p:nvPr>
        </p:nvSpPr>
        <p:spPr>
          <a:xfrm>
            <a:off x="4769708" y="1285669"/>
            <a:ext cx="41172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358"/>
        <p:cNvGrpSpPr/>
        <p:nvPr/>
      </p:nvGrpSpPr>
      <p:grpSpPr>
        <a:xfrm>
          <a:off x="0" y="0"/>
          <a:ext cx="0" cy="0"/>
          <a:chOff x="0" y="0"/>
          <a:chExt cx="0" cy="0"/>
        </a:xfrm>
      </p:grpSpPr>
      <p:sp>
        <p:nvSpPr>
          <p:cNvPr id="359" name="Google Shape;359;p6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0" name="Google Shape;360;p6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1" name="Google Shape;361;p6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2" name="Google Shape;362;p6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3" name="Google Shape;363;p6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364"/>
        <p:cNvGrpSpPr/>
        <p:nvPr/>
      </p:nvGrpSpPr>
      <p:grpSpPr>
        <a:xfrm>
          <a:off x="0" y="0"/>
          <a:ext cx="0" cy="0"/>
          <a:chOff x="0" y="0"/>
          <a:chExt cx="0" cy="0"/>
        </a:xfrm>
      </p:grpSpPr>
      <p:sp>
        <p:nvSpPr>
          <p:cNvPr id="365" name="Google Shape;365;p6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66" name="Google Shape;366;p6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67" name="Google Shape;367;p6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8" name="Google Shape;368;p6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69" name="Google Shape;369;p6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0" name="Google Shape;370;p6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1" name="Google Shape;371;p6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72" name="Google Shape;372;p6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373"/>
        <p:cNvGrpSpPr/>
        <p:nvPr/>
      </p:nvGrpSpPr>
      <p:grpSpPr>
        <a:xfrm>
          <a:off x="0" y="0"/>
          <a:ext cx="0" cy="0"/>
          <a:chOff x="0" y="0"/>
          <a:chExt cx="0" cy="0"/>
        </a:xfrm>
      </p:grpSpPr>
      <p:sp>
        <p:nvSpPr>
          <p:cNvPr id="374" name="Google Shape;374;p6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75" name="Google Shape;375;p6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6" name="Google Shape;376;p6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7" name="Google Shape;377;p6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8" name="Google Shape;378;p6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79" name="Google Shape;379;p6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0" name="Google Shape;380;p6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1" name="Google Shape;381;p6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2" name="Google Shape;382;p6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3" name="Google Shape;383;p6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84" name="Google Shape;384;p6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385"/>
        <p:cNvGrpSpPr/>
        <p:nvPr/>
      </p:nvGrpSpPr>
      <p:grpSpPr>
        <a:xfrm>
          <a:off x="0" y="0"/>
          <a:ext cx="0" cy="0"/>
          <a:chOff x="0" y="0"/>
          <a:chExt cx="0" cy="0"/>
        </a:xfrm>
      </p:grpSpPr>
      <p:sp>
        <p:nvSpPr>
          <p:cNvPr id="386" name="Google Shape;386;p6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87" name="Google Shape;387;p6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8" name="Google Shape;388;p6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89" name="Google Shape;389;p6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0" name="Google Shape;390;p6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391" name="Google Shape;391;p6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392" name="Google Shape;392;p6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393" name="Google Shape;393;p6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4" name="Google Shape;394;p6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5" name="Google Shape;395;p6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96" name="Google Shape;396;p6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7" name="Google Shape;397;p6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98" name="Google Shape;398;p6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Section Break v1">
  <p:cSld name="Section Break v1">
    <p:bg>
      <p:bgPr>
        <a:gradFill>
          <a:gsLst>
            <a:gs pos="0">
              <a:schemeClr val="accent1"/>
            </a:gs>
            <a:gs pos="91000">
              <a:schemeClr val="accent2"/>
            </a:gs>
            <a:gs pos="100000">
              <a:schemeClr val="accent2"/>
            </a:gs>
          </a:gsLst>
          <a:lin ang="2399891" scaled="0"/>
        </a:gradFill>
        <a:effectLst/>
      </p:bgPr>
    </p:bg>
    <p:spTree>
      <p:nvGrpSpPr>
        <p:cNvPr id="1" name="Shape 399"/>
        <p:cNvGrpSpPr/>
        <p:nvPr/>
      </p:nvGrpSpPr>
      <p:grpSpPr>
        <a:xfrm>
          <a:off x="0" y="0"/>
          <a:ext cx="0" cy="0"/>
          <a:chOff x="0" y="0"/>
          <a:chExt cx="0" cy="0"/>
        </a:xfrm>
      </p:grpSpPr>
      <p:pic>
        <p:nvPicPr>
          <p:cNvPr id="400" name="Google Shape;400;p69"/>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1" name="Google Shape;401;p69"/>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2" name="Google Shape;402;p69"/>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Section Break v2">
  <p:cSld name="Section Break v2">
    <p:bg>
      <p:bgPr>
        <a:solidFill>
          <a:schemeClr val="accent2"/>
        </a:solidFill>
        <a:effectLst/>
      </p:bgPr>
    </p:bg>
    <p:spTree>
      <p:nvGrpSpPr>
        <p:cNvPr id="1" name="Shape 403"/>
        <p:cNvGrpSpPr/>
        <p:nvPr/>
      </p:nvGrpSpPr>
      <p:grpSpPr>
        <a:xfrm>
          <a:off x="0" y="0"/>
          <a:ext cx="0" cy="0"/>
          <a:chOff x="0" y="0"/>
          <a:chExt cx="0" cy="0"/>
        </a:xfrm>
      </p:grpSpPr>
      <p:pic>
        <p:nvPicPr>
          <p:cNvPr id="404" name="Google Shape;404;p7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6484455" y="4437751"/>
            <a:ext cx="2055900" cy="326577"/>
          </a:xfrm>
          <a:prstGeom prst="rect">
            <a:avLst/>
          </a:prstGeom>
          <a:noFill/>
          <a:ln>
            <a:noFill/>
          </a:ln>
        </p:spPr>
      </p:pic>
      <p:sp>
        <p:nvSpPr>
          <p:cNvPr id="405" name="Google Shape;405;p70"/>
          <p:cNvSpPr txBox="1">
            <a:spLocks noGrp="1"/>
          </p:cNvSpPr>
          <p:nvPr>
            <p:ph type="body" idx="1"/>
          </p:nvPr>
        </p:nvSpPr>
        <p:spPr>
          <a:xfrm>
            <a:off x="597992" y="1973734"/>
            <a:ext cx="7947900" cy="963300"/>
          </a:xfrm>
          <a:prstGeom prst="rect">
            <a:avLst/>
          </a:prstGeom>
          <a:noFill/>
          <a:ln>
            <a:noFill/>
          </a:ln>
        </p:spPr>
        <p:txBody>
          <a:bodyPr spcFirstLastPara="1" wrap="square" lIns="68575" tIns="68575" rIns="68575" bIns="68575" anchor="b" anchorCtr="0"/>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06" name="Google Shape;406;p70"/>
          <p:cNvSpPr txBox="1">
            <a:spLocks noGrp="1"/>
          </p:cNvSpPr>
          <p:nvPr>
            <p:ph type="body" idx="2"/>
          </p:nvPr>
        </p:nvSpPr>
        <p:spPr>
          <a:xfrm>
            <a:off x="597992" y="2949217"/>
            <a:ext cx="7947900" cy="486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lt1"/>
              </a:buClr>
              <a:buSzPts val="1500"/>
              <a:buFont typeface="Arial"/>
              <a:buNone/>
              <a:defRPr sz="15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lt1"/>
              </a:buClr>
              <a:buSzPts val="4100"/>
              <a:buFont typeface="Arial"/>
              <a:buNone/>
              <a:defRPr sz="4100" b="0" i="0" u="none" strike="noStrike" cap="none">
                <a:solidFill>
                  <a:schemeClr val="l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Content and Chart">
  <p:cSld name="Title, Subtitle, Content and Chart">
    <p:spTree>
      <p:nvGrpSpPr>
        <p:cNvPr id="1" name="Shape 407"/>
        <p:cNvGrpSpPr/>
        <p:nvPr/>
      </p:nvGrpSpPr>
      <p:grpSpPr>
        <a:xfrm>
          <a:off x="0" y="0"/>
          <a:ext cx="0" cy="0"/>
          <a:chOff x="0" y="0"/>
          <a:chExt cx="0" cy="0"/>
        </a:xfrm>
      </p:grpSpPr>
      <p:sp>
        <p:nvSpPr>
          <p:cNvPr id="408" name="Google Shape;408;p7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 name="Google Shape;409;p71"/>
          <p:cNvSpPr txBox="1">
            <a:spLocks noGrp="1"/>
          </p:cNvSpPr>
          <p:nvPr>
            <p:ph type="body" idx="1"/>
          </p:nvPr>
        </p:nvSpPr>
        <p:spPr>
          <a:xfrm>
            <a:off x="257175" y="1285669"/>
            <a:ext cx="5256300" cy="3298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0" name="Google Shape;410;p71"/>
          <p:cNvSpPr txBox="1">
            <a:spLocks noGrp="1"/>
          </p:cNvSpPr>
          <p:nvPr>
            <p:ph type="body" idx="2"/>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411" name="Google Shape;411;p71"/>
          <p:cNvCxnSpPr/>
          <p:nvPr/>
        </p:nvCxnSpPr>
        <p:spPr>
          <a:xfrm>
            <a:off x="5680315" y="1285669"/>
            <a:ext cx="0" cy="3298500"/>
          </a:xfrm>
          <a:prstGeom prst="straightConnector1">
            <a:avLst/>
          </a:prstGeom>
          <a:noFill/>
          <a:ln w="9525" cap="flat" cmpd="sng">
            <a:solidFill>
              <a:srgbClr val="EAEFF0"/>
            </a:solidFill>
            <a:prstDash val="solid"/>
            <a:miter lim="800000"/>
            <a:headEnd type="none" w="sm" len="sm"/>
            <a:tailEnd type="none" w="sm" len="sm"/>
          </a:ln>
        </p:spPr>
      </p:cxnSp>
      <p:sp>
        <p:nvSpPr>
          <p:cNvPr id="412" name="Google Shape;412;p71"/>
          <p:cNvSpPr>
            <a:spLocks noGrp="1"/>
          </p:cNvSpPr>
          <p:nvPr>
            <p:ph type="chart" idx="3"/>
          </p:nvPr>
        </p:nvSpPr>
        <p:spPr>
          <a:xfrm>
            <a:off x="5847159" y="1285669"/>
            <a:ext cx="3039600" cy="23778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13" name="Google Shape;413;p71"/>
          <p:cNvSpPr txBox="1">
            <a:spLocks noGrp="1"/>
          </p:cNvSpPr>
          <p:nvPr>
            <p:ph type="body" idx="4"/>
          </p:nvPr>
        </p:nvSpPr>
        <p:spPr>
          <a:xfrm>
            <a:off x="5838824" y="3772025"/>
            <a:ext cx="3048000" cy="812100"/>
          </a:xfrm>
          <a:prstGeom prst="rect">
            <a:avLst/>
          </a:prstGeom>
          <a:noFill/>
          <a:ln>
            <a:noFill/>
          </a:ln>
        </p:spPr>
        <p:txBody>
          <a:bodyPr spcFirstLastPara="1" wrap="square" lIns="68575" tIns="68575" rIns="68575" bIns="68575" anchor="ctr" anchorCtr="0"/>
          <a:lstStyle>
            <a:lvl1pPr marL="457200" marR="0" lvl="0" indent="-228600" algn="ctr"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1"/>
              </a:buClr>
              <a:buSzPts val="1800"/>
              <a:buFont typeface="Arial"/>
              <a:buNone/>
              <a:defRPr sz="1800" b="1" i="0" u="none" strike="noStrike" cap="none">
                <a:solidFill>
                  <a:schemeClr val="accent1"/>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1"/>
              </a:buClr>
              <a:buSzPts val="1500"/>
              <a:buFont typeface="Arial"/>
              <a:buNone/>
              <a:defRPr sz="1500" b="1" i="0" u="none" strike="noStrike" cap="none">
                <a:solidFill>
                  <a:schemeClr val="accent1"/>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1"/>
              </a:buClr>
              <a:buSzPts val="1400"/>
              <a:buFont typeface="Arial"/>
              <a:buNone/>
              <a:defRPr sz="1400" b="1" i="0" u="none" strike="noStrike" cap="none">
                <a:solidFill>
                  <a:schemeClr val="accent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 Column">
  <p:cSld name="Title and 3 Column">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6" name="Google Shape;76;p1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15"/>
          <p:cNvSpPr txBox="1">
            <a:spLocks noGrp="1"/>
          </p:cNvSpPr>
          <p:nvPr>
            <p:ph type="body" idx="2"/>
          </p:nvPr>
        </p:nvSpPr>
        <p:spPr>
          <a:xfrm>
            <a:off x="257175"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8" name="Google Shape;78;p15"/>
          <p:cNvSpPr txBox="1">
            <a:spLocks noGrp="1"/>
          </p:cNvSpPr>
          <p:nvPr>
            <p:ph type="body" idx="3"/>
          </p:nvPr>
        </p:nvSpPr>
        <p:spPr>
          <a:xfrm>
            <a:off x="3235224"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79" name="Google Shape;79;p15"/>
          <p:cNvSpPr txBox="1">
            <a:spLocks noGrp="1"/>
          </p:cNvSpPr>
          <p:nvPr>
            <p:ph type="body" idx="4"/>
          </p:nvPr>
        </p:nvSpPr>
        <p:spPr>
          <a:xfrm>
            <a:off x="6213272" y="1285669"/>
            <a:ext cx="2673600" cy="30135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 name="Shape 414"/>
        <p:cNvGrpSpPr/>
        <p:nvPr/>
      </p:nvGrpSpPr>
      <p:grpSpPr>
        <a:xfrm>
          <a:off x="0" y="0"/>
          <a:ext cx="0" cy="0"/>
          <a:chOff x="0" y="0"/>
          <a:chExt cx="0" cy="0"/>
        </a:xfrm>
      </p:grpSpPr>
      <p:sp>
        <p:nvSpPr>
          <p:cNvPr id="415" name="Google Shape;415;p72"/>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6" name="Google Shape;416;p72"/>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Table">
  <p:cSld name="Title, Subtitle, Table">
    <p:spTree>
      <p:nvGrpSpPr>
        <p:cNvPr id="1" name="Shape 417"/>
        <p:cNvGrpSpPr/>
        <p:nvPr/>
      </p:nvGrpSpPr>
      <p:grpSpPr>
        <a:xfrm>
          <a:off x="0" y="0"/>
          <a:ext cx="0" cy="0"/>
          <a:chOff x="0" y="0"/>
          <a:chExt cx="0" cy="0"/>
        </a:xfrm>
      </p:grpSpPr>
      <p:sp>
        <p:nvSpPr>
          <p:cNvPr id="418" name="Google Shape;418;p7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19" name="Google Shape;419;p73"/>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0" name="Google Shape;420;p73"/>
          <p:cNvSpPr>
            <a:spLocks noGrp="1"/>
          </p:cNvSpPr>
          <p:nvPr>
            <p:ph type="tbl" idx="2"/>
          </p:nvPr>
        </p:nvSpPr>
        <p:spPr>
          <a:xfrm>
            <a:off x="741164" y="1032272"/>
            <a:ext cx="7661700" cy="3519600"/>
          </a:xfrm>
          <a:prstGeom prst="rect">
            <a:avLst/>
          </a:prstGeom>
          <a:noFill/>
          <a:ln>
            <a:noFill/>
          </a:ln>
        </p:spPr>
        <p:txBody>
          <a:bodyPr spcFirstLastPara="1" wrap="square" lIns="68575" tIns="68575" rIns="68575" bIns="68575" anchor="ctr" anchorCtr="0"/>
          <a:lstStyle>
            <a:lvl1pPr marR="0" lvl="0" algn="ctr" rtl="0">
              <a:spcBef>
                <a:spcPts val="0"/>
              </a:spcBef>
              <a:spcAft>
                <a:spcPts val="0"/>
              </a:spcAft>
              <a:buClr>
                <a:schemeClr val="lt2"/>
              </a:buClr>
              <a:buSzPts val="1400"/>
              <a:buFont typeface="Century Gothic"/>
              <a:buNone/>
              <a:defRPr sz="14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1" name="Shape 421"/>
        <p:cNvGrpSpPr/>
        <p:nvPr/>
      </p:nvGrpSpPr>
      <p:grpSpPr>
        <a:xfrm>
          <a:off x="0" y="0"/>
          <a:ext cx="0" cy="0"/>
          <a:chOff x="0" y="0"/>
          <a:chExt cx="0" cy="0"/>
        </a:xfrm>
      </p:grpSpPr>
      <p:sp>
        <p:nvSpPr>
          <p:cNvPr id="422" name="Google Shape;422;p7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3" name="Google Shape;423;p74"/>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hart">
  <p:cSld name="Title, Subtitle and Chart">
    <p:spTree>
      <p:nvGrpSpPr>
        <p:cNvPr id="1" name="Shape 424"/>
        <p:cNvGrpSpPr/>
        <p:nvPr/>
      </p:nvGrpSpPr>
      <p:grpSpPr>
        <a:xfrm>
          <a:off x="0" y="0"/>
          <a:ext cx="0" cy="0"/>
          <a:chOff x="0" y="0"/>
          <a:chExt cx="0" cy="0"/>
        </a:xfrm>
      </p:grpSpPr>
      <p:sp>
        <p:nvSpPr>
          <p:cNvPr id="425" name="Google Shape;425;p7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6" name="Google Shape;426;p75"/>
          <p:cNvSpPr>
            <a:spLocks noGrp="1"/>
          </p:cNvSpPr>
          <p:nvPr>
            <p:ph type="chart" idx="2"/>
          </p:nvPr>
        </p:nvSpPr>
        <p:spPr>
          <a:xfrm>
            <a:off x="933111" y="1145894"/>
            <a:ext cx="72381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27" name="Google Shape;427;p75"/>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428"/>
        <p:cNvGrpSpPr/>
        <p:nvPr/>
      </p:nvGrpSpPr>
      <p:grpSpPr>
        <a:xfrm>
          <a:off x="0" y="0"/>
          <a:ext cx="0" cy="0"/>
          <a:chOff x="0" y="0"/>
          <a:chExt cx="0" cy="0"/>
        </a:xfrm>
      </p:grpSpPr>
      <p:sp>
        <p:nvSpPr>
          <p:cNvPr id="429" name="Google Shape;429;p7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30" name="Google Shape;430;p76"/>
          <p:cNvSpPr>
            <a:spLocks noGrp="1"/>
          </p:cNvSpPr>
          <p:nvPr>
            <p:ph type="chart" idx="2"/>
          </p:nvPr>
        </p:nvSpPr>
        <p:spPr>
          <a:xfrm>
            <a:off x="257175" y="1145894"/>
            <a:ext cx="3649800" cy="34491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lt2"/>
              </a:buClr>
              <a:buSzPts val="2100"/>
              <a:buFont typeface="Arial"/>
              <a:buNone/>
              <a:defRPr sz="2100" b="0" i="0" u="none" strike="noStrike" cap="none">
                <a:solidFill>
                  <a:schemeClr val="lt2"/>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431" name="Google Shape;431;p7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pic>
        <p:nvPicPr>
          <p:cNvPr id="432" name="Google Shape;432;p76"/>
          <p:cNvPicPr preferRelativeResize="0"/>
          <p:nvPr/>
        </p:nvPicPr>
        <p:blipFill rotWithShape="1">
          <a:blip r:embed="rId2">
            <a:alphaModFix/>
          </a:blip>
          <a:srcRect/>
          <a:stretch/>
        </p:blipFill>
        <p:spPr>
          <a:xfrm>
            <a:off x="3864959" y="1351961"/>
            <a:ext cx="5279041" cy="3084556"/>
          </a:xfrm>
          <a:prstGeom prst="rect">
            <a:avLst/>
          </a:prstGeom>
          <a:noFill/>
          <a:ln>
            <a:noFill/>
          </a:ln>
        </p:spPr>
      </p:pic>
      <p:sp>
        <p:nvSpPr>
          <p:cNvPr id="433" name="Google Shape;433;p76"/>
          <p:cNvSpPr>
            <a:spLocks noGrp="1"/>
          </p:cNvSpPr>
          <p:nvPr>
            <p:ph type="pic" idx="3"/>
          </p:nvPr>
        </p:nvSpPr>
        <p:spPr>
          <a:xfrm>
            <a:off x="4724400" y="1745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4"/>
        <p:cNvGrpSpPr/>
        <p:nvPr/>
      </p:nvGrpSpPr>
      <p:grpSpPr>
        <a:xfrm>
          <a:off x="0" y="0"/>
          <a:ext cx="0" cy="0"/>
          <a:chOff x="0" y="0"/>
          <a:chExt cx="0" cy="0"/>
        </a:xfrm>
      </p:grpSpPr>
      <p:grpSp>
        <p:nvGrpSpPr>
          <p:cNvPr id="435" name="Google Shape;435;p77"/>
          <p:cNvGrpSpPr/>
          <p:nvPr/>
        </p:nvGrpSpPr>
        <p:grpSpPr>
          <a:xfrm>
            <a:off x="-1" y="0"/>
            <a:ext cx="9144000" cy="5171175"/>
            <a:chOff x="-1" y="0"/>
            <a:chExt cx="12192000" cy="6894900"/>
          </a:xfrm>
        </p:grpSpPr>
        <p:sp>
          <p:nvSpPr>
            <p:cNvPr id="436" name="Google Shape;436;p77"/>
            <p:cNvSpPr/>
            <p:nvPr/>
          </p:nvSpPr>
          <p:spPr>
            <a:xfrm>
              <a:off x="-1"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37" name="Google Shape;437;p77"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103" y="0"/>
              <a:ext cx="11751600" cy="6894900"/>
            </a:xfrm>
            <a:prstGeom prst="rect">
              <a:avLst/>
            </a:prstGeom>
            <a:noFill/>
            <a:ln>
              <a:noFill/>
            </a:ln>
          </p:spPr>
        </p:pic>
      </p:grpSp>
      <p:sp>
        <p:nvSpPr>
          <p:cNvPr id="438" name="Google Shape;438;p77"/>
          <p:cNvSpPr txBox="1">
            <a:spLocks noGrp="1"/>
          </p:cNvSpPr>
          <p:nvPr>
            <p:ph type="title"/>
          </p:nvPr>
        </p:nvSpPr>
        <p:spPr>
          <a:xfrm>
            <a:off x="4022780" y="2344350"/>
            <a:ext cx="4866600" cy="1256100"/>
          </a:xfrm>
          <a:prstGeom prst="rect">
            <a:avLst/>
          </a:prstGeom>
        </p:spPr>
        <p:txBody>
          <a:bodyPr spcFirstLastPara="1" wrap="square" lIns="68575" tIns="68575" rIns="68575" bIns="68575" anchor="t" anchorCtr="0"/>
          <a:lstStyle>
            <a:lvl1pPr lvl="0" rtl="0">
              <a:spcBef>
                <a:spcPts val="0"/>
              </a:spcBef>
              <a:spcAft>
                <a:spcPts val="0"/>
              </a:spcAft>
              <a:buClr>
                <a:srgbClr val="446CA9"/>
              </a:buClr>
              <a:buSzPts val="3600"/>
              <a:buNone/>
              <a:defRPr sz="3600">
                <a:solidFill>
                  <a:srgbClr val="446CA9"/>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pic>
        <p:nvPicPr>
          <p:cNvPr id="439" name="Google Shape;439;p77"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9931" y="1817512"/>
            <a:ext cx="2460000" cy="390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0"/>
        <p:cNvGrpSpPr/>
        <p:nvPr/>
      </p:nvGrpSpPr>
      <p:grpSpPr>
        <a:xfrm>
          <a:off x="0" y="0"/>
          <a:ext cx="0" cy="0"/>
          <a:chOff x="0" y="0"/>
          <a:chExt cx="0" cy="0"/>
        </a:xfrm>
      </p:grpSpPr>
      <p:sp>
        <p:nvSpPr>
          <p:cNvPr id="441" name="Google Shape;441;p78"/>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2" name="Google Shape;442;p78"/>
          <p:cNvSpPr txBox="1">
            <a:spLocks noGrp="1"/>
          </p:cNvSpPr>
          <p:nvPr>
            <p:ph type="body" idx="1"/>
          </p:nvPr>
        </p:nvSpPr>
        <p:spPr>
          <a:xfrm>
            <a:off x="197405" y="1095319"/>
            <a:ext cx="87636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43" name="Google Shape;443;p78"/>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4" name="Google Shape;444;p78"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45" name="Google Shape;445;p78"/>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footer">
  <p:cSld name="TITLE_ONLY_1">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197397" y="159275"/>
            <a:ext cx="8520600" cy="572700"/>
          </a:xfrm>
          <a:prstGeom prst="rect">
            <a:avLst/>
          </a:prstGeom>
        </p:spPr>
        <p:txBody>
          <a:bodyPr spcFirstLastPara="1" wrap="square" lIns="68575" tIns="68575" rIns="68575" bIns="68575" anchor="ctr" anchorCtr="0"/>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8" name="Google Shape;448;p79"/>
          <p:cNvSpPr/>
          <p:nvPr/>
        </p:nvSpPr>
        <p:spPr>
          <a:xfrm>
            <a:off x="0" y="4767263"/>
            <a:ext cx="91443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Calibri"/>
              <a:ea typeface="Calibri"/>
              <a:cs typeface="Calibri"/>
              <a:sym typeface="Calibri"/>
            </a:endParaRPr>
          </a:p>
        </p:txBody>
      </p:sp>
      <p:pic>
        <p:nvPicPr>
          <p:cNvPr id="449" name="Google Shape;449;p79"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507" y="4832282"/>
            <a:ext cx="1556700" cy="247200"/>
          </a:xfrm>
          <a:prstGeom prst="rect">
            <a:avLst/>
          </a:prstGeom>
          <a:noFill/>
          <a:ln>
            <a:noFill/>
          </a:ln>
        </p:spPr>
      </p:pic>
      <p:sp>
        <p:nvSpPr>
          <p:cNvPr id="450" name="Google Shape;450;p79"/>
          <p:cNvSpPr txBox="1">
            <a:spLocks noGrp="1"/>
          </p:cNvSpPr>
          <p:nvPr>
            <p:ph type="sldNum" idx="12"/>
          </p:nvPr>
        </p:nvSpPr>
        <p:spPr>
          <a:xfrm>
            <a:off x="185504" y="4777517"/>
            <a:ext cx="548700" cy="393600"/>
          </a:xfrm>
          <a:prstGeom prst="rect">
            <a:avLst/>
          </a:prstGeom>
          <a:noFill/>
          <a:ln>
            <a:noFill/>
          </a:ln>
        </p:spPr>
        <p:txBody>
          <a:bodyPr spcFirstLastPara="1" wrap="square" lIns="91425" tIns="91425" rIns="91425" bIns="91425" anchor="ctr" anchorCtr="0">
            <a:noAutofit/>
          </a:bodyPr>
          <a:lstStyle>
            <a:lvl1pPr lvl="0" algn="l" rtl="0">
              <a:buNone/>
              <a:defRPr sz="1100">
                <a:solidFill>
                  <a:schemeClr val="dk1"/>
                </a:solidFill>
              </a:defRPr>
            </a:lvl1pPr>
            <a:lvl2pPr lvl="1" algn="l" rtl="0">
              <a:buNone/>
              <a:defRPr sz="1100">
                <a:solidFill>
                  <a:schemeClr val="dk1"/>
                </a:solidFill>
              </a:defRPr>
            </a:lvl2pPr>
            <a:lvl3pPr lvl="2" algn="l" rtl="0">
              <a:buNone/>
              <a:defRPr sz="1100">
                <a:solidFill>
                  <a:schemeClr val="dk1"/>
                </a:solidFill>
              </a:defRPr>
            </a:lvl3pPr>
            <a:lvl4pPr lvl="3" algn="l" rtl="0">
              <a:buNone/>
              <a:defRPr sz="1100">
                <a:solidFill>
                  <a:schemeClr val="dk1"/>
                </a:solidFill>
              </a:defRPr>
            </a:lvl4pPr>
            <a:lvl5pPr lvl="4" algn="l" rtl="0">
              <a:buNone/>
              <a:defRPr sz="1100">
                <a:solidFill>
                  <a:schemeClr val="dk1"/>
                </a:solidFill>
              </a:defRPr>
            </a:lvl5pPr>
            <a:lvl6pPr lvl="5" algn="l" rtl="0">
              <a:buNone/>
              <a:defRPr sz="1100">
                <a:solidFill>
                  <a:schemeClr val="dk1"/>
                </a:solidFill>
              </a:defRPr>
            </a:lvl6pPr>
            <a:lvl7pPr lvl="6" algn="l" rtl="0">
              <a:buNone/>
              <a:defRPr sz="1100">
                <a:solidFill>
                  <a:schemeClr val="dk1"/>
                </a:solidFill>
              </a:defRPr>
            </a:lvl7pPr>
            <a:lvl8pPr lvl="7" algn="l" rtl="0">
              <a:buNone/>
              <a:defRPr sz="1100">
                <a:solidFill>
                  <a:schemeClr val="dk1"/>
                </a:solidFill>
              </a:defRPr>
            </a:lvl8pPr>
            <a:lvl9pPr lvl="8" algn="l" rtl="0">
              <a:buNone/>
              <a:defRPr sz="1100">
                <a:solidFill>
                  <a:schemeClr val="dk1"/>
                </a:solidFil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451"/>
        <p:cNvGrpSpPr/>
        <p:nvPr/>
      </p:nvGrpSpPr>
      <p:grpSpPr>
        <a:xfrm>
          <a:off x="0" y="0"/>
          <a:ext cx="0" cy="0"/>
          <a:chOff x="0" y="0"/>
          <a:chExt cx="0" cy="0"/>
        </a:xfrm>
      </p:grpSpPr>
      <p:sp>
        <p:nvSpPr>
          <p:cNvPr id="452" name="Google Shape;452;p80"/>
          <p:cNvSpPr txBox="1">
            <a:spLocks noGrp="1"/>
          </p:cNvSpPr>
          <p:nvPr>
            <p:ph type="title"/>
          </p:nvPr>
        </p:nvSpPr>
        <p:spPr>
          <a:xfrm>
            <a:off x="228600" y="114300"/>
            <a:ext cx="8229600" cy="6858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chemeClr val="lt1"/>
              </a:buClr>
              <a:buSzPts val="2700"/>
              <a:buFont typeface="Arial"/>
              <a:buNone/>
              <a:defRPr sz="3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53" name="Google Shape;453;p80"/>
          <p:cNvSpPr txBox="1">
            <a:spLocks noGrp="1"/>
          </p:cNvSpPr>
          <p:nvPr>
            <p:ph type="body" idx="1"/>
          </p:nvPr>
        </p:nvSpPr>
        <p:spPr>
          <a:xfrm>
            <a:off x="228600" y="1177528"/>
            <a:ext cx="8572500" cy="3535800"/>
          </a:xfrm>
          <a:prstGeom prst="rect">
            <a:avLst/>
          </a:prstGeom>
          <a:noFill/>
          <a:ln>
            <a:noFill/>
          </a:ln>
        </p:spPr>
        <p:txBody>
          <a:bodyPr spcFirstLastPara="1" wrap="square" lIns="91425" tIns="91425" rIns="91425" bIns="91425" anchor="t" anchorCtr="0"/>
          <a:lstStyle>
            <a:lvl1pPr marL="457200" marR="0" lvl="0" indent="-228600" algn="l" rtl="0">
              <a:spcBef>
                <a:spcPts val="500"/>
              </a:spcBef>
              <a:spcAft>
                <a:spcPts val="0"/>
              </a:spcAft>
              <a:buClr>
                <a:schemeClr val="dk1"/>
              </a:buClr>
              <a:buSzPts val="1400"/>
              <a:buFont typeface="Arial"/>
              <a:buNone/>
              <a:defRPr sz="2600" b="0" i="0" u="none" strike="noStrike" cap="none">
                <a:solidFill>
                  <a:schemeClr val="dk1"/>
                </a:solidFill>
                <a:latin typeface="Arial"/>
                <a:ea typeface="Arial"/>
                <a:cs typeface="Arial"/>
                <a:sym typeface="Arial"/>
              </a:defRPr>
            </a:lvl1pPr>
            <a:lvl2pPr marL="914400" marR="0" lvl="1" indent="-374650" algn="l" rtl="0">
              <a:spcBef>
                <a:spcPts val="200"/>
              </a:spcBef>
              <a:spcAft>
                <a:spcPts val="0"/>
              </a:spcAft>
              <a:buClr>
                <a:srgbClr val="456AA1"/>
              </a:buClr>
              <a:buSzPts val="2300"/>
              <a:buFont typeface="Arial"/>
              <a:buChar char="•"/>
              <a:defRPr sz="2300" b="0" i="0" u="none" strike="noStrike" cap="none">
                <a:solidFill>
                  <a:schemeClr val="dk1"/>
                </a:solidFill>
                <a:latin typeface="Arial"/>
                <a:ea typeface="Arial"/>
                <a:cs typeface="Arial"/>
                <a:sym typeface="Arial"/>
              </a:defRPr>
            </a:lvl2pPr>
            <a:lvl3pPr marL="1371600" marR="0" lvl="2" indent="-355600" algn="l" rtl="0">
              <a:spcBef>
                <a:spcPts val="200"/>
              </a:spcBef>
              <a:spcAft>
                <a:spcPts val="0"/>
              </a:spcAft>
              <a:buClr>
                <a:schemeClr val="dk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23850" algn="l" rtl="0">
              <a:spcBef>
                <a:spcPts val="300"/>
              </a:spcBef>
              <a:spcAft>
                <a:spcPts val="0"/>
              </a:spcAft>
              <a:buClr>
                <a:srgbClr val="456AA1"/>
              </a:buClr>
              <a:buSzPts val="1500"/>
              <a:buFont typeface="Noto Sans Symbols"/>
              <a:buChar char="▪"/>
              <a:defRPr sz="1500" b="0" i="0" u="none" strike="noStrike" cap="none">
                <a:solidFill>
                  <a:schemeClr val="dk1"/>
                </a:solidFill>
                <a:latin typeface="Arial"/>
                <a:ea typeface="Arial"/>
                <a:cs typeface="Arial"/>
                <a:sym typeface="Arial"/>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54" name="Google Shape;454;p80"/>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5" name="Google Shape;455;p80"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7483322" y="4832282"/>
            <a:ext cx="1556700" cy="247200"/>
          </a:xfrm>
          <a:prstGeom prst="rect">
            <a:avLst/>
          </a:prstGeom>
          <a:noFill/>
          <a:ln>
            <a:noFill/>
          </a:ln>
        </p:spPr>
      </p:pic>
      <p:sp>
        <p:nvSpPr>
          <p:cNvPr id="456" name="Google Shape;456;p80"/>
          <p:cNvSpPr txBox="1">
            <a:spLocks noGrp="1"/>
          </p:cNvSpPr>
          <p:nvPr>
            <p:ph type="sldNum" idx="12"/>
          </p:nvPr>
        </p:nvSpPr>
        <p:spPr>
          <a:xfrm>
            <a:off x="228600" y="4812506"/>
            <a:ext cx="21336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chemeClr val="dk1"/>
              </a:buClr>
              <a:buFont typeface="Arial"/>
              <a:buNone/>
              <a:defRPr sz="1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57"/>
        <p:cNvGrpSpPr/>
        <p:nvPr/>
      </p:nvGrpSpPr>
      <p:grpSpPr>
        <a:xfrm>
          <a:off x="0" y="0"/>
          <a:ext cx="0" cy="0"/>
          <a:chOff x="0" y="0"/>
          <a:chExt cx="0" cy="0"/>
        </a:xfrm>
      </p:grpSpPr>
      <p:sp>
        <p:nvSpPr>
          <p:cNvPr id="458" name="Google Shape;458;p81"/>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59" name="Google Shape;459;p81"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a:off x="330221" y="0"/>
            <a:ext cx="8813700" cy="5171100"/>
          </a:xfrm>
          <a:prstGeom prst="rect">
            <a:avLst/>
          </a:prstGeom>
          <a:noFill/>
          <a:ln>
            <a:noFill/>
          </a:ln>
        </p:spPr>
      </p:pic>
      <p:sp>
        <p:nvSpPr>
          <p:cNvPr id="460" name="Google Shape;460;p81"/>
          <p:cNvSpPr txBox="1">
            <a:spLocks noGrp="1"/>
          </p:cNvSpPr>
          <p:nvPr>
            <p:ph type="ctrTitle"/>
          </p:nvPr>
        </p:nvSpPr>
        <p:spPr>
          <a:xfrm>
            <a:off x="228600" y="2196913"/>
            <a:ext cx="4867800" cy="13962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Helvetica Neue"/>
              <a:buNone/>
              <a:defRPr sz="3800" b="0" i="0" u="none" strike="noStrike" cap="none">
                <a:solidFill>
                  <a:srgbClr val="446CA9"/>
                </a:solidFill>
                <a:latin typeface="Arial"/>
                <a:ea typeface="Arial"/>
                <a:cs typeface="Arial"/>
                <a:sym typeface="Arial"/>
              </a:defRPr>
            </a:lvl1pPr>
            <a:lvl2pPr marL="0" marR="0" lvl="1" indent="0" algn="l" rtl="0">
              <a:spcBef>
                <a:spcPts val="0"/>
              </a:spcBef>
              <a:spcAft>
                <a:spcPts val="0"/>
              </a:spcAft>
              <a:buSzPts val="1100"/>
              <a:buNone/>
              <a:defRPr sz="1400"/>
            </a:lvl2pPr>
            <a:lvl3pPr marL="0" marR="0" lvl="2" indent="0" algn="l" rtl="0">
              <a:spcBef>
                <a:spcPts val="0"/>
              </a:spcBef>
              <a:spcAft>
                <a:spcPts val="0"/>
              </a:spcAft>
              <a:buSzPts val="1100"/>
              <a:buNone/>
              <a:defRPr sz="1400"/>
            </a:lvl3pPr>
            <a:lvl4pPr marL="0" marR="0" lvl="3" indent="0" algn="l" rtl="0">
              <a:spcBef>
                <a:spcPts val="0"/>
              </a:spcBef>
              <a:spcAft>
                <a:spcPts val="0"/>
              </a:spcAft>
              <a:buSzPts val="1100"/>
              <a:buNone/>
              <a:defRPr sz="1400"/>
            </a:lvl4pPr>
            <a:lvl5pPr marL="0" marR="0" lvl="4" indent="0" algn="l" rtl="0">
              <a:spcBef>
                <a:spcPts val="0"/>
              </a:spcBef>
              <a:spcAft>
                <a:spcPts val="0"/>
              </a:spcAft>
              <a:buSzPts val="1100"/>
              <a:buNone/>
              <a:defRPr sz="1400"/>
            </a:lvl5pPr>
            <a:lvl6pPr marL="0" marR="0" lvl="5" indent="0" algn="l" rtl="0">
              <a:spcBef>
                <a:spcPts val="0"/>
              </a:spcBef>
              <a:spcAft>
                <a:spcPts val="0"/>
              </a:spcAft>
              <a:buSzPts val="1100"/>
              <a:buNone/>
              <a:defRPr sz="1400"/>
            </a:lvl6pPr>
            <a:lvl7pPr marL="0" marR="0" lvl="6" indent="0" algn="l" rtl="0">
              <a:spcBef>
                <a:spcPts val="0"/>
              </a:spcBef>
              <a:spcAft>
                <a:spcPts val="0"/>
              </a:spcAft>
              <a:buSzPts val="1100"/>
              <a:buNone/>
              <a:defRPr sz="1400"/>
            </a:lvl7pPr>
            <a:lvl8pPr marL="0" marR="0" lvl="7" indent="0" algn="l" rtl="0">
              <a:spcBef>
                <a:spcPts val="0"/>
              </a:spcBef>
              <a:spcAft>
                <a:spcPts val="0"/>
              </a:spcAft>
              <a:buSzPts val="1100"/>
              <a:buNone/>
              <a:defRPr sz="1400"/>
            </a:lvl8pPr>
            <a:lvl9pPr marL="0" marR="0" lvl="8" indent="0" algn="l" rtl="0">
              <a:spcBef>
                <a:spcPts val="0"/>
              </a:spcBef>
              <a:spcAft>
                <a:spcPts val="0"/>
              </a:spcAft>
              <a:buSzPts val="1100"/>
              <a:buNone/>
              <a:defRPr sz="1400"/>
            </a:lvl9pPr>
          </a:lstStyle>
          <a:p>
            <a:endParaRPr/>
          </a:p>
        </p:txBody>
      </p:sp>
      <p:sp>
        <p:nvSpPr>
          <p:cNvPr id="461" name="Google Shape;461;p81"/>
          <p:cNvSpPr txBox="1">
            <a:spLocks noGrp="1"/>
          </p:cNvSpPr>
          <p:nvPr>
            <p:ph type="subTitle" idx="1"/>
          </p:nvPr>
        </p:nvSpPr>
        <p:spPr>
          <a:xfrm>
            <a:off x="266262" y="3763298"/>
            <a:ext cx="40089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500"/>
              </a:spcBef>
              <a:spcAft>
                <a:spcPts val="0"/>
              </a:spcAft>
              <a:buClr>
                <a:srgbClr val="446CA9"/>
              </a:buClr>
              <a:buSzPts val="1400"/>
              <a:buFont typeface="Arial"/>
              <a:buNone/>
              <a:defRPr sz="2200" b="0" i="0" u="none" strike="noStrike" cap="none">
                <a:solidFill>
                  <a:srgbClr val="888888"/>
                </a:solidFill>
                <a:latin typeface="Helvetica Neue"/>
                <a:ea typeface="Helvetica Neue"/>
                <a:cs typeface="Helvetica Neue"/>
                <a:sym typeface="Helvetica Neue"/>
              </a:defRPr>
            </a:lvl2pPr>
            <a:lvl3pPr marL="914400" marR="0" lvl="2"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3pPr>
            <a:lvl4pPr marL="1371600" marR="0" lvl="3"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4pPr>
            <a:lvl5pPr marL="1828800" marR="0" lvl="4" indent="0" algn="ctr" rtl="0">
              <a:spcBef>
                <a:spcPts val="400"/>
              </a:spcBef>
              <a:spcAft>
                <a:spcPts val="0"/>
              </a:spcAft>
              <a:buClr>
                <a:srgbClr val="446CA9"/>
              </a:buClr>
              <a:buSzPts val="1400"/>
              <a:buFont typeface="Arial"/>
              <a:buNone/>
              <a:defRPr sz="1800" b="0" i="0" u="none" strike="noStrike" cap="none">
                <a:solidFill>
                  <a:srgbClr val="888888"/>
                </a:solidFill>
                <a:latin typeface="Helvetica Neue"/>
                <a:ea typeface="Helvetica Neue"/>
                <a:cs typeface="Helvetica Neue"/>
                <a:sym typeface="Helvetica Neue"/>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462" name="Google Shape;462;p81"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47668" y="993561"/>
            <a:ext cx="4202400" cy="66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Layout - Color">
  <p:cSld name="Title and 2 Column Layout - Color">
    <p:spTree>
      <p:nvGrpSpPr>
        <p:cNvPr id="1" name="Shape 80"/>
        <p:cNvGrpSpPr/>
        <p:nvPr/>
      </p:nvGrpSpPr>
      <p:grpSpPr>
        <a:xfrm>
          <a:off x="0" y="0"/>
          <a:ext cx="0" cy="0"/>
          <a:chOff x="0" y="0"/>
          <a:chExt cx="0" cy="0"/>
        </a:xfrm>
      </p:grpSpPr>
      <p:sp>
        <p:nvSpPr>
          <p:cNvPr id="81" name="Google Shape;81;p16"/>
          <p:cNvSpPr/>
          <p:nvPr/>
        </p:nvSpPr>
        <p:spPr>
          <a:xfrm>
            <a:off x="257174" y="1240923"/>
            <a:ext cx="41172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2" name="Google Shape;82;p16"/>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83" name="Google Shape;83;p16"/>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4" name="Google Shape;84;p16"/>
          <p:cNvSpPr txBox="1">
            <a:spLocks noGrp="1"/>
          </p:cNvSpPr>
          <p:nvPr>
            <p:ph type="body" idx="2"/>
          </p:nvPr>
        </p:nvSpPr>
        <p:spPr>
          <a:xfrm>
            <a:off x="257174"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5" name="Google Shape;85;p16"/>
          <p:cNvSpPr txBox="1">
            <a:spLocks noGrp="1"/>
          </p:cNvSpPr>
          <p:nvPr>
            <p:ph type="body" idx="3"/>
          </p:nvPr>
        </p:nvSpPr>
        <p:spPr>
          <a:xfrm>
            <a:off x="4769708" y="2038864"/>
            <a:ext cx="41172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6" name="Google Shape;86;p16"/>
          <p:cNvSpPr txBox="1">
            <a:spLocks noGrp="1"/>
          </p:cNvSpPr>
          <p:nvPr>
            <p:ph type="body" idx="4"/>
          </p:nvPr>
        </p:nvSpPr>
        <p:spPr>
          <a:xfrm>
            <a:off x="257176"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87" name="Google Shape;87;p16"/>
          <p:cNvSpPr/>
          <p:nvPr/>
        </p:nvSpPr>
        <p:spPr>
          <a:xfrm>
            <a:off x="4769708" y="1240923"/>
            <a:ext cx="41172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88" name="Google Shape;88;p16"/>
          <p:cNvSpPr txBox="1">
            <a:spLocks noGrp="1"/>
          </p:cNvSpPr>
          <p:nvPr>
            <p:ph type="body" idx="5"/>
          </p:nvPr>
        </p:nvSpPr>
        <p:spPr>
          <a:xfrm>
            <a:off x="4769709" y="1366604"/>
            <a:ext cx="41172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Slide">
  <p:cSld name="Vertical Title and Text">
    <p:spTree>
      <p:nvGrpSpPr>
        <p:cNvPr id="1" name="Shape 463"/>
        <p:cNvGrpSpPr/>
        <p:nvPr/>
      </p:nvGrpSpPr>
      <p:grpSpPr>
        <a:xfrm>
          <a:off x="0" y="0"/>
          <a:ext cx="0" cy="0"/>
          <a:chOff x="0" y="0"/>
          <a:chExt cx="0" cy="0"/>
        </a:xfrm>
      </p:grpSpPr>
      <p:sp>
        <p:nvSpPr>
          <p:cNvPr id="464" name="Google Shape;464;p82"/>
          <p:cNvSpPr/>
          <p:nvPr/>
        </p:nvSpPr>
        <p:spPr>
          <a:xfrm>
            <a:off x="-1"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65" name="Google Shape;465;p82" descr="CNCF_PPT_Background_v1-01.png"/>
          <p:cNvPicPr preferRelativeResize="0"/>
          <p:nvPr/>
        </p:nvPicPr>
        <p:blipFill rotWithShape="1">
          <a:blip r:embed="rId2" cstate="print">
            <a:alphaModFix/>
            <a:extLst>
              <a:ext uri="{28A0092B-C50C-407E-A947-70E740481C1C}">
                <a14:useLocalDpi xmlns:a14="http://schemas.microsoft.com/office/drawing/2010/main"/>
              </a:ext>
            </a:extLst>
          </a:blip>
          <a:srcRect r="3614"/>
          <a:stretch/>
        </p:blipFill>
        <p:spPr>
          <a:xfrm flipH="1">
            <a:off x="77" y="0"/>
            <a:ext cx="8813700" cy="5171100"/>
          </a:xfrm>
          <a:prstGeom prst="rect">
            <a:avLst/>
          </a:prstGeom>
          <a:noFill/>
          <a:ln>
            <a:noFill/>
          </a:ln>
        </p:spPr>
      </p:pic>
      <p:sp>
        <p:nvSpPr>
          <p:cNvPr id="466" name="Google Shape;466;p82"/>
          <p:cNvSpPr txBox="1">
            <a:spLocks noGrp="1"/>
          </p:cNvSpPr>
          <p:nvPr>
            <p:ph type="ctrTitle"/>
          </p:nvPr>
        </p:nvSpPr>
        <p:spPr>
          <a:xfrm>
            <a:off x="3965525" y="2585075"/>
            <a:ext cx="5072400" cy="4314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Clr>
                <a:srgbClr val="446CA9"/>
              </a:buClr>
              <a:buSzPts val="2700"/>
              <a:buFont typeface="Century Gothic"/>
              <a:buNone/>
              <a:defRPr sz="2800" b="0" i="0" u="none" strike="noStrike" cap="none">
                <a:solidFill>
                  <a:srgbClr val="446CA9"/>
                </a:solidFill>
                <a:latin typeface="Century Gothic"/>
                <a:ea typeface="Century Gothic"/>
                <a:cs typeface="Century Gothic"/>
                <a:sym typeface="Century Gothic"/>
              </a:defRPr>
            </a:lvl1pPr>
            <a:lvl2pPr marL="0" marR="0" lvl="1" indent="0" algn="l" rtl="0">
              <a:spcBef>
                <a:spcPts val="0"/>
              </a:spcBef>
              <a:spcAft>
                <a:spcPts val="0"/>
              </a:spcAft>
              <a:buSzPts val="1100"/>
              <a:buFont typeface="Century Gothic"/>
              <a:buNone/>
              <a:defRPr>
                <a:latin typeface="Century Gothic"/>
                <a:ea typeface="Century Gothic"/>
                <a:cs typeface="Century Gothic"/>
                <a:sym typeface="Century Gothic"/>
              </a:defRPr>
            </a:lvl2pPr>
            <a:lvl3pPr marL="0" marR="0" lvl="2" indent="0" algn="l" rtl="0">
              <a:spcBef>
                <a:spcPts val="0"/>
              </a:spcBef>
              <a:spcAft>
                <a:spcPts val="0"/>
              </a:spcAft>
              <a:buSzPts val="1100"/>
              <a:buFont typeface="Century Gothic"/>
              <a:buNone/>
              <a:defRPr>
                <a:latin typeface="Century Gothic"/>
                <a:ea typeface="Century Gothic"/>
                <a:cs typeface="Century Gothic"/>
                <a:sym typeface="Century Gothic"/>
              </a:defRPr>
            </a:lvl3pPr>
            <a:lvl4pPr marL="0" marR="0" lvl="3" indent="0" algn="l" rtl="0">
              <a:spcBef>
                <a:spcPts val="0"/>
              </a:spcBef>
              <a:spcAft>
                <a:spcPts val="0"/>
              </a:spcAft>
              <a:buSzPts val="1100"/>
              <a:buFont typeface="Century Gothic"/>
              <a:buNone/>
              <a:defRPr>
                <a:latin typeface="Century Gothic"/>
                <a:ea typeface="Century Gothic"/>
                <a:cs typeface="Century Gothic"/>
                <a:sym typeface="Century Gothic"/>
              </a:defRPr>
            </a:lvl4pPr>
            <a:lvl5pPr marL="0" marR="0" lvl="4" indent="0" algn="l" rtl="0">
              <a:spcBef>
                <a:spcPts val="0"/>
              </a:spcBef>
              <a:spcAft>
                <a:spcPts val="0"/>
              </a:spcAft>
              <a:buSzPts val="1100"/>
              <a:buFont typeface="Century Gothic"/>
              <a:buNone/>
              <a:defRPr>
                <a:latin typeface="Century Gothic"/>
                <a:ea typeface="Century Gothic"/>
                <a:cs typeface="Century Gothic"/>
                <a:sym typeface="Century Gothic"/>
              </a:defRPr>
            </a:lvl5pPr>
            <a:lvl6pPr marL="0" marR="0" lvl="5" indent="0" algn="l" rtl="0">
              <a:spcBef>
                <a:spcPts val="0"/>
              </a:spcBef>
              <a:spcAft>
                <a:spcPts val="0"/>
              </a:spcAft>
              <a:buSzPts val="1100"/>
              <a:buFont typeface="Century Gothic"/>
              <a:buNone/>
              <a:defRPr>
                <a:latin typeface="Century Gothic"/>
                <a:ea typeface="Century Gothic"/>
                <a:cs typeface="Century Gothic"/>
                <a:sym typeface="Century Gothic"/>
              </a:defRPr>
            </a:lvl6pPr>
            <a:lvl7pPr marL="0" marR="0" lvl="6" indent="0" algn="l" rtl="0">
              <a:spcBef>
                <a:spcPts val="0"/>
              </a:spcBef>
              <a:spcAft>
                <a:spcPts val="0"/>
              </a:spcAft>
              <a:buSzPts val="1100"/>
              <a:buFont typeface="Century Gothic"/>
              <a:buNone/>
              <a:defRPr>
                <a:latin typeface="Century Gothic"/>
                <a:ea typeface="Century Gothic"/>
                <a:cs typeface="Century Gothic"/>
                <a:sym typeface="Century Gothic"/>
              </a:defRPr>
            </a:lvl7pPr>
            <a:lvl8pPr marL="0" marR="0" lvl="7" indent="0" algn="l" rtl="0">
              <a:spcBef>
                <a:spcPts val="0"/>
              </a:spcBef>
              <a:spcAft>
                <a:spcPts val="0"/>
              </a:spcAft>
              <a:buSzPts val="1100"/>
              <a:buFont typeface="Century Gothic"/>
              <a:buNone/>
              <a:defRPr>
                <a:latin typeface="Century Gothic"/>
                <a:ea typeface="Century Gothic"/>
                <a:cs typeface="Century Gothic"/>
                <a:sym typeface="Century Gothic"/>
              </a:defRPr>
            </a:lvl8pPr>
            <a:lvl9pPr marL="0" marR="0" lvl="8" indent="0" algn="l" rtl="0">
              <a:spcBef>
                <a:spcPts val="0"/>
              </a:spcBef>
              <a:spcAft>
                <a:spcPts val="0"/>
              </a:spcAft>
              <a:buSzPts val="1100"/>
              <a:buFont typeface="Century Gothic"/>
              <a:buNone/>
              <a:defRPr>
                <a:latin typeface="Century Gothic"/>
                <a:ea typeface="Century Gothic"/>
                <a:cs typeface="Century Gothic"/>
                <a:sym typeface="Century Gothic"/>
              </a:defRPr>
            </a:lvl9pPr>
          </a:lstStyle>
          <a:p>
            <a:endParaRPr/>
          </a:p>
        </p:txBody>
      </p:sp>
      <p:sp>
        <p:nvSpPr>
          <p:cNvPr id="467" name="Google Shape;467;p82"/>
          <p:cNvSpPr txBox="1">
            <a:spLocks noGrp="1"/>
          </p:cNvSpPr>
          <p:nvPr>
            <p:ph type="subTitle" idx="1"/>
          </p:nvPr>
        </p:nvSpPr>
        <p:spPr>
          <a:xfrm>
            <a:off x="3965525" y="3034550"/>
            <a:ext cx="4591200" cy="534000"/>
          </a:xfrm>
          <a:prstGeom prst="rect">
            <a:avLst/>
          </a:prstGeom>
          <a:noFill/>
          <a:ln>
            <a:noFill/>
          </a:ln>
        </p:spPr>
        <p:txBody>
          <a:bodyPr spcFirstLastPara="1" wrap="square" lIns="91425" tIns="91425" rIns="91425" bIns="91425" anchor="t" anchorCtr="0"/>
          <a:lstStyle>
            <a:lvl1pPr marL="0" marR="0" lvl="0" indent="0" algn="l" rtl="0">
              <a:spcBef>
                <a:spcPts val="400"/>
              </a:spcBef>
              <a:spcAft>
                <a:spcPts val="0"/>
              </a:spcAft>
              <a:buClr>
                <a:srgbClr val="446CA9"/>
              </a:buClr>
              <a:buSzPts val="1400"/>
              <a:buFont typeface="Century Gothic"/>
              <a:buNone/>
              <a:defRPr sz="1800" b="0" i="0" u="none" strike="noStrike" cap="none">
                <a:solidFill>
                  <a:schemeClr val="dk1"/>
                </a:solidFill>
                <a:latin typeface="Century Gothic"/>
                <a:ea typeface="Century Gothic"/>
                <a:cs typeface="Century Gothic"/>
                <a:sym typeface="Century Gothic"/>
              </a:defRPr>
            </a:lvl1pPr>
            <a:lvl2pPr marL="457200" marR="0" lvl="1" indent="0" algn="ctr" rtl="0">
              <a:spcBef>
                <a:spcPts val="500"/>
              </a:spcBef>
              <a:spcAft>
                <a:spcPts val="0"/>
              </a:spcAft>
              <a:buClr>
                <a:srgbClr val="446CA9"/>
              </a:buClr>
              <a:buSzPts val="1400"/>
              <a:buFont typeface="Century Gothic"/>
              <a:buNone/>
              <a:defRPr sz="2200" b="0" i="0" u="none" strike="noStrike" cap="none">
                <a:solidFill>
                  <a:srgbClr val="888888"/>
                </a:solidFill>
                <a:latin typeface="Century Gothic"/>
                <a:ea typeface="Century Gothic"/>
                <a:cs typeface="Century Gothic"/>
                <a:sym typeface="Century Gothic"/>
              </a:defRPr>
            </a:lvl2pPr>
            <a:lvl3pPr marL="914400" marR="0" lvl="2"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3pPr>
            <a:lvl4pPr marL="1371600" marR="0" lvl="3"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4pPr>
            <a:lvl5pPr marL="1828800" marR="0" lvl="4" indent="0" algn="ctr" rtl="0">
              <a:spcBef>
                <a:spcPts val="400"/>
              </a:spcBef>
              <a:spcAft>
                <a:spcPts val="0"/>
              </a:spcAft>
              <a:buClr>
                <a:srgbClr val="446CA9"/>
              </a:buClr>
              <a:buSzPts val="1400"/>
              <a:buFont typeface="Century Gothic"/>
              <a:buNone/>
              <a:defRPr sz="1800" b="0" i="0" u="none" strike="noStrike" cap="none">
                <a:solidFill>
                  <a:srgbClr val="888888"/>
                </a:solidFill>
                <a:latin typeface="Century Gothic"/>
                <a:ea typeface="Century Gothic"/>
                <a:cs typeface="Century Gothic"/>
                <a:sym typeface="Century Gothic"/>
              </a:defRPr>
            </a:lvl5pPr>
            <a:lvl6pPr marL="2286000" marR="0" lvl="5"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6pPr>
            <a:lvl7pPr marL="2743200" marR="0" lvl="6"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7pPr>
            <a:lvl8pPr marL="3200400" marR="0" lvl="7"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8pPr>
            <a:lvl9pPr marL="3657600" marR="0" lvl="8" indent="0" algn="ctr" rtl="0">
              <a:spcBef>
                <a:spcPts val="400"/>
              </a:spcBef>
              <a:spcAft>
                <a:spcPts val="0"/>
              </a:spcAft>
              <a:buClr>
                <a:srgbClr val="888888"/>
              </a:buClr>
              <a:buSzPts val="1400"/>
              <a:buFont typeface="Century Gothic"/>
              <a:buNone/>
              <a:defRPr sz="2000" b="0" i="0" u="none" strike="noStrike" cap="none">
                <a:solidFill>
                  <a:srgbClr val="888888"/>
                </a:solidFill>
                <a:latin typeface="Century Gothic"/>
                <a:ea typeface="Century Gothic"/>
                <a:cs typeface="Century Gothic"/>
                <a:sym typeface="Century Gothic"/>
              </a:defRPr>
            </a:lvl9pPr>
          </a:lstStyle>
          <a:p>
            <a:endParaRPr/>
          </a:p>
        </p:txBody>
      </p:sp>
      <p:sp>
        <p:nvSpPr>
          <p:cNvPr id="468" name="Google Shape;468;p8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pic>
        <p:nvPicPr>
          <p:cNvPr id="469" name="Google Shape;469;p82" descr="CNCF_Alternate_Pantone.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074575" y="1902274"/>
            <a:ext cx="2478600"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lank Content">
  <p:cSld name="2_Title and Content">
    <p:spTree>
      <p:nvGrpSpPr>
        <p:cNvPr id="1" name="Shape 470"/>
        <p:cNvGrpSpPr/>
        <p:nvPr/>
      </p:nvGrpSpPr>
      <p:grpSpPr>
        <a:xfrm>
          <a:off x="0" y="0"/>
          <a:ext cx="0" cy="0"/>
          <a:chOff x="0" y="0"/>
          <a:chExt cx="0" cy="0"/>
        </a:xfrm>
      </p:grpSpPr>
      <p:sp>
        <p:nvSpPr>
          <p:cNvPr id="471" name="Google Shape;471;p83"/>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2" name="Google Shape;472;p83"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73" name="Google Shape;473;p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
        <p:nvSpPr>
          <p:cNvPr id="474" name="Google Shape;474;p83"/>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83"/>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83"/>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2">
  <p:cSld name="23_Title and Content">
    <p:spTree>
      <p:nvGrpSpPr>
        <p:cNvPr id="1" name="Shape 477"/>
        <p:cNvGrpSpPr/>
        <p:nvPr/>
      </p:nvGrpSpPr>
      <p:grpSpPr>
        <a:xfrm>
          <a:off x="0" y="0"/>
          <a:ext cx="0" cy="0"/>
          <a:chOff x="0" y="0"/>
          <a:chExt cx="0" cy="0"/>
        </a:xfrm>
      </p:grpSpPr>
      <p:sp>
        <p:nvSpPr>
          <p:cNvPr id="478" name="Google Shape;478;p84"/>
          <p:cNvSpPr/>
          <p:nvPr/>
        </p:nvSpPr>
        <p:spPr>
          <a:xfrm>
            <a:off x="0" y="4767263"/>
            <a:ext cx="9144000" cy="376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9" name="Google Shape;479;p84"/>
          <p:cNvSpPr/>
          <p:nvPr/>
        </p:nvSpPr>
        <p:spPr>
          <a:xfrm>
            <a:off x="0" y="0"/>
            <a:ext cx="9144000" cy="913500"/>
          </a:xfrm>
          <a:prstGeom prst="rect">
            <a:avLst/>
          </a:prstGeom>
          <a:solidFill>
            <a:srgbClr val="275187"/>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84"/>
          <p:cNvSpPr txBox="1">
            <a:spLocks noGrp="1"/>
          </p:cNvSpPr>
          <p:nvPr>
            <p:ph type="title"/>
          </p:nvPr>
        </p:nvSpPr>
        <p:spPr>
          <a:xfrm>
            <a:off x="164468" y="96346"/>
            <a:ext cx="8755500" cy="674400"/>
          </a:xfrm>
          <a:prstGeom prst="rect">
            <a:avLst/>
          </a:prstGeom>
          <a:noFill/>
          <a:ln>
            <a:noFill/>
          </a:ln>
        </p:spPr>
        <p:txBody>
          <a:bodyPr spcFirstLastPara="1" wrap="square" lIns="68575" tIns="68575" rIns="68575" bIns="68575" anchor="ctr" anchorCtr="0"/>
          <a:lstStyle>
            <a:lvl1pPr marL="0" marR="0" lvl="0" indent="0" algn="l" rtl="0">
              <a:lnSpc>
                <a:spcPct val="100000"/>
              </a:lnSpc>
              <a:spcBef>
                <a:spcPts val="0"/>
              </a:spcBef>
              <a:spcAft>
                <a:spcPts val="0"/>
              </a:spcAft>
              <a:buClr>
                <a:srgbClr val="FFFFFF"/>
              </a:buClr>
              <a:buSzPts val="3200"/>
              <a:buNone/>
              <a:defRPr i="0" u="none" strike="noStrike" cap="none">
                <a:solidFill>
                  <a:srgbClr val="FFFFFF"/>
                </a:solidFill>
              </a:defRPr>
            </a:lvl1pPr>
            <a:lvl2pPr marL="0" marR="0" lvl="1" indent="0" algn="l" rtl="0">
              <a:spcBef>
                <a:spcPts val="0"/>
              </a:spcBef>
              <a:spcAft>
                <a:spcPts val="0"/>
              </a:spcAft>
              <a:buSzPts val="3200"/>
              <a:buFont typeface="Century Gothic"/>
              <a:buNone/>
              <a:defRPr sz="3200">
                <a:latin typeface="Century Gothic"/>
                <a:ea typeface="Century Gothic"/>
                <a:cs typeface="Century Gothic"/>
                <a:sym typeface="Century Gothic"/>
              </a:defRPr>
            </a:lvl2pPr>
            <a:lvl3pPr marL="0" marR="0" lvl="2" indent="0" algn="l" rtl="0">
              <a:spcBef>
                <a:spcPts val="0"/>
              </a:spcBef>
              <a:spcAft>
                <a:spcPts val="0"/>
              </a:spcAft>
              <a:buSzPts val="3200"/>
              <a:buFont typeface="Century Gothic"/>
              <a:buNone/>
              <a:defRPr sz="3200">
                <a:latin typeface="Century Gothic"/>
                <a:ea typeface="Century Gothic"/>
                <a:cs typeface="Century Gothic"/>
                <a:sym typeface="Century Gothic"/>
              </a:defRPr>
            </a:lvl3pPr>
            <a:lvl4pPr marL="0" marR="0" lvl="3" indent="0" algn="l" rtl="0">
              <a:spcBef>
                <a:spcPts val="0"/>
              </a:spcBef>
              <a:spcAft>
                <a:spcPts val="0"/>
              </a:spcAft>
              <a:buSzPts val="3200"/>
              <a:buFont typeface="Century Gothic"/>
              <a:buNone/>
              <a:defRPr sz="3200">
                <a:latin typeface="Century Gothic"/>
                <a:ea typeface="Century Gothic"/>
                <a:cs typeface="Century Gothic"/>
                <a:sym typeface="Century Gothic"/>
              </a:defRPr>
            </a:lvl4pPr>
            <a:lvl5pPr marL="0" marR="0" lvl="4" indent="0" algn="l" rtl="0">
              <a:spcBef>
                <a:spcPts val="0"/>
              </a:spcBef>
              <a:spcAft>
                <a:spcPts val="0"/>
              </a:spcAft>
              <a:buSzPts val="3200"/>
              <a:buFont typeface="Century Gothic"/>
              <a:buNone/>
              <a:defRPr sz="3200">
                <a:latin typeface="Century Gothic"/>
                <a:ea typeface="Century Gothic"/>
                <a:cs typeface="Century Gothic"/>
                <a:sym typeface="Century Gothic"/>
              </a:defRPr>
            </a:lvl5pPr>
            <a:lvl6pPr marL="0" marR="0" lvl="5" indent="0" algn="l" rtl="0">
              <a:spcBef>
                <a:spcPts val="0"/>
              </a:spcBef>
              <a:spcAft>
                <a:spcPts val="0"/>
              </a:spcAft>
              <a:buSzPts val="3200"/>
              <a:buFont typeface="Century Gothic"/>
              <a:buNone/>
              <a:defRPr sz="3200">
                <a:latin typeface="Century Gothic"/>
                <a:ea typeface="Century Gothic"/>
                <a:cs typeface="Century Gothic"/>
                <a:sym typeface="Century Gothic"/>
              </a:defRPr>
            </a:lvl6pPr>
            <a:lvl7pPr marL="0" marR="0" lvl="6" indent="0" algn="l" rtl="0">
              <a:spcBef>
                <a:spcPts val="0"/>
              </a:spcBef>
              <a:spcAft>
                <a:spcPts val="0"/>
              </a:spcAft>
              <a:buSzPts val="3200"/>
              <a:buFont typeface="Century Gothic"/>
              <a:buNone/>
              <a:defRPr sz="3200">
                <a:latin typeface="Century Gothic"/>
                <a:ea typeface="Century Gothic"/>
                <a:cs typeface="Century Gothic"/>
                <a:sym typeface="Century Gothic"/>
              </a:defRPr>
            </a:lvl7pPr>
            <a:lvl8pPr marL="0" marR="0" lvl="7" indent="0" algn="l" rtl="0">
              <a:spcBef>
                <a:spcPts val="0"/>
              </a:spcBef>
              <a:spcAft>
                <a:spcPts val="0"/>
              </a:spcAft>
              <a:buSzPts val="3200"/>
              <a:buFont typeface="Century Gothic"/>
              <a:buNone/>
              <a:defRPr sz="3200">
                <a:latin typeface="Century Gothic"/>
                <a:ea typeface="Century Gothic"/>
                <a:cs typeface="Century Gothic"/>
                <a:sym typeface="Century Gothic"/>
              </a:defRPr>
            </a:lvl8pPr>
            <a:lvl9pPr marL="0" marR="0" lvl="8" indent="0" algn="l" rtl="0">
              <a:spcBef>
                <a:spcPts val="0"/>
              </a:spcBef>
              <a:spcAft>
                <a:spcPts val="0"/>
              </a:spcAft>
              <a:buSzPts val="3200"/>
              <a:buFont typeface="Century Gothic"/>
              <a:buNone/>
              <a:defRPr sz="3200">
                <a:latin typeface="Century Gothic"/>
                <a:ea typeface="Century Gothic"/>
                <a:cs typeface="Century Gothic"/>
                <a:sym typeface="Century Gothic"/>
              </a:defRPr>
            </a:lvl9pPr>
          </a:lstStyle>
          <a:p>
            <a:endParaRPr/>
          </a:p>
        </p:txBody>
      </p:sp>
      <p:sp>
        <p:nvSpPr>
          <p:cNvPr id="481" name="Google Shape;481;p84"/>
          <p:cNvSpPr txBox="1">
            <a:spLocks noGrp="1"/>
          </p:cNvSpPr>
          <p:nvPr>
            <p:ph type="body" idx="1"/>
          </p:nvPr>
        </p:nvSpPr>
        <p:spPr>
          <a:xfrm>
            <a:off x="237575" y="974225"/>
            <a:ext cx="8682600" cy="37179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1000"/>
              </a:spcBef>
              <a:spcAft>
                <a:spcPts val="0"/>
              </a:spcAft>
              <a:buClr>
                <a:srgbClr val="446CA9"/>
              </a:buClr>
              <a:buSzPts val="1400"/>
              <a:buFont typeface="Century Gothic"/>
              <a:buChar char="•"/>
              <a:defRPr sz="2800" b="0" i="0" u="none" strike="noStrike" cap="none"/>
            </a:lvl1pPr>
            <a:lvl2pPr marL="914400" marR="0" lvl="1" indent="-381000" algn="l" rtl="0">
              <a:lnSpc>
                <a:spcPct val="100000"/>
              </a:lnSpc>
              <a:spcBef>
                <a:spcPts val="500"/>
              </a:spcBef>
              <a:spcAft>
                <a:spcPts val="0"/>
              </a:spcAft>
              <a:buClr>
                <a:srgbClr val="446CA9"/>
              </a:buClr>
              <a:buSzPts val="2400"/>
              <a:buFont typeface="Century Gothic"/>
              <a:buChar char="–"/>
              <a:defRPr sz="2400" b="0" i="0" u="none" strike="noStrike" cap="none"/>
            </a:lvl2pPr>
            <a:lvl3pPr marL="1371600" marR="0" lvl="2" indent="-317500" algn="l" rtl="0">
              <a:lnSpc>
                <a:spcPct val="100000"/>
              </a:lnSpc>
              <a:spcBef>
                <a:spcPts val="400"/>
              </a:spcBef>
              <a:spcAft>
                <a:spcPts val="0"/>
              </a:spcAft>
              <a:buSzPts val="1400"/>
              <a:buFont typeface="Century Gothic"/>
              <a:buChar char="•"/>
              <a:defRPr sz="1800" b="0" i="0" u="none" strike="noStrike" cap="none"/>
            </a:lvl3pPr>
            <a:lvl4pPr marL="1828800" marR="0" lvl="3" indent="-317500" algn="l" rtl="0">
              <a:lnSpc>
                <a:spcPct val="100000"/>
              </a:lnSpc>
              <a:spcBef>
                <a:spcPts val="400"/>
              </a:spcBef>
              <a:spcAft>
                <a:spcPts val="0"/>
              </a:spcAft>
              <a:buSzPts val="1400"/>
              <a:buFont typeface="Century Gothic"/>
              <a:buChar char="–"/>
              <a:defRPr sz="1800" b="0" i="0" u="none" strike="noStrike" cap="none"/>
            </a:lvl4pPr>
            <a:lvl5pPr marL="2286000" marR="0" lvl="4" indent="-317500" algn="l" rtl="0">
              <a:lnSpc>
                <a:spcPct val="100000"/>
              </a:lnSpc>
              <a:spcBef>
                <a:spcPts val="400"/>
              </a:spcBef>
              <a:spcAft>
                <a:spcPts val="0"/>
              </a:spcAft>
              <a:buSzPts val="1400"/>
              <a:buFont typeface="Century Gothic"/>
              <a:buChar char="»"/>
              <a:defRPr sz="1800" b="0" i="0" u="none" strike="noStrike" cap="none"/>
            </a:lvl5pPr>
            <a:lvl6pPr marL="2743200" marR="0" lvl="5" indent="-317500" algn="l" rtl="0">
              <a:lnSpc>
                <a:spcPct val="100000"/>
              </a:lnSpc>
              <a:spcBef>
                <a:spcPts val="400"/>
              </a:spcBef>
              <a:spcAft>
                <a:spcPts val="0"/>
              </a:spcAft>
              <a:buSzPts val="1400"/>
              <a:buChar char="•"/>
              <a:defRPr b="0" i="0" u="none" strike="noStrike" cap="none"/>
            </a:lvl6pPr>
            <a:lvl7pPr marL="3200400" marR="0" lvl="6" indent="-317500" algn="l" rtl="0">
              <a:lnSpc>
                <a:spcPct val="100000"/>
              </a:lnSpc>
              <a:spcBef>
                <a:spcPts val="400"/>
              </a:spcBef>
              <a:spcAft>
                <a:spcPts val="0"/>
              </a:spcAft>
              <a:buSzPts val="1400"/>
              <a:buChar char="•"/>
              <a:defRPr b="0" i="0" u="none" strike="noStrike" cap="none"/>
            </a:lvl7pPr>
            <a:lvl8pPr marL="3657600" marR="0" lvl="7" indent="-317500" algn="l" rtl="0">
              <a:lnSpc>
                <a:spcPct val="100000"/>
              </a:lnSpc>
              <a:spcBef>
                <a:spcPts val="400"/>
              </a:spcBef>
              <a:spcAft>
                <a:spcPts val="0"/>
              </a:spcAft>
              <a:buSzPts val="1400"/>
              <a:buChar char="•"/>
              <a:defRPr b="0" i="0" u="none" strike="noStrike" cap="none"/>
            </a:lvl8pPr>
            <a:lvl9pPr marL="4114800" marR="0" lvl="8" indent="-317500" algn="l" rtl="0">
              <a:lnSpc>
                <a:spcPct val="100000"/>
              </a:lnSpc>
              <a:spcBef>
                <a:spcPts val="400"/>
              </a:spcBef>
              <a:spcAft>
                <a:spcPts val="0"/>
              </a:spcAft>
              <a:buSzPts val="1400"/>
              <a:buChar char="•"/>
              <a:defRPr b="0" i="0" u="none" strike="noStrike" cap="none"/>
            </a:lvl9pPr>
          </a:lstStyle>
          <a:p>
            <a:endParaRPr/>
          </a:p>
        </p:txBody>
      </p:sp>
      <p:sp>
        <p:nvSpPr>
          <p:cNvPr id="482" name="Google Shape;482;p84"/>
          <p:cNvSpPr/>
          <p:nvPr/>
        </p:nvSpPr>
        <p:spPr>
          <a:xfrm>
            <a:off x="0" y="913587"/>
            <a:ext cx="9144000" cy="96300"/>
          </a:xfrm>
          <a:prstGeom prst="rect">
            <a:avLst/>
          </a:prstGeom>
          <a:solidFill>
            <a:srgbClr val="65B8CB"/>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483" name="Google Shape;483;p84" descr="CNCF_Alternate_Panton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05947" y="4835432"/>
            <a:ext cx="1556700" cy="247200"/>
          </a:xfrm>
          <a:prstGeom prst="rect">
            <a:avLst/>
          </a:prstGeom>
          <a:noFill/>
          <a:ln>
            <a:noFill/>
          </a:ln>
        </p:spPr>
      </p:pic>
      <p:sp>
        <p:nvSpPr>
          <p:cNvPr id="484" name="Google Shape;484;p8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rgbClr val="595959"/>
                </a:solidFill>
                <a:latin typeface="Century Gothic"/>
                <a:ea typeface="Century Gothic"/>
                <a:cs typeface="Century Gothic"/>
                <a:sym typeface="Century Gothic"/>
              </a:defRPr>
            </a:lvl1pPr>
            <a:lvl2pPr lvl="1" algn="r" rtl="0">
              <a:buNone/>
              <a:defRPr sz="1300">
                <a:solidFill>
                  <a:srgbClr val="595959"/>
                </a:solidFill>
                <a:latin typeface="Century Gothic"/>
                <a:ea typeface="Century Gothic"/>
                <a:cs typeface="Century Gothic"/>
                <a:sym typeface="Century Gothic"/>
              </a:defRPr>
            </a:lvl2pPr>
            <a:lvl3pPr lvl="2" algn="r" rtl="0">
              <a:buNone/>
              <a:defRPr sz="1300">
                <a:solidFill>
                  <a:srgbClr val="595959"/>
                </a:solidFill>
                <a:latin typeface="Century Gothic"/>
                <a:ea typeface="Century Gothic"/>
                <a:cs typeface="Century Gothic"/>
                <a:sym typeface="Century Gothic"/>
              </a:defRPr>
            </a:lvl3pPr>
            <a:lvl4pPr lvl="3" algn="r" rtl="0">
              <a:buNone/>
              <a:defRPr sz="1300">
                <a:solidFill>
                  <a:srgbClr val="595959"/>
                </a:solidFill>
                <a:latin typeface="Century Gothic"/>
                <a:ea typeface="Century Gothic"/>
                <a:cs typeface="Century Gothic"/>
                <a:sym typeface="Century Gothic"/>
              </a:defRPr>
            </a:lvl4pPr>
            <a:lvl5pPr lvl="4" algn="r" rtl="0">
              <a:buNone/>
              <a:defRPr sz="1300">
                <a:solidFill>
                  <a:srgbClr val="595959"/>
                </a:solidFill>
                <a:latin typeface="Century Gothic"/>
                <a:ea typeface="Century Gothic"/>
                <a:cs typeface="Century Gothic"/>
                <a:sym typeface="Century Gothic"/>
              </a:defRPr>
            </a:lvl5pPr>
            <a:lvl6pPr lvl="5" algn="r" rtl="0">
              <a:buNone/>
              <a:defRPr sz="1300">
                <a:solidFill>
                  <a:srgbClr val="595959"/>
                </a:solidFill>
                <a:latin typeface="Century Gothic"/>
                <a:ea typeface="Century Gothic"/>
                <a:cs typeface="Century Gothic"/>
                <a:sym typeface="Century Gothic"/>
              </a:defRPr>
            </a:lvl6pPr>
            <a:lvl7pPr lvl="6" algn="r" rtl="0">
              <a:buNone/>
              <a:defRPr sz="1300">
                <a:solidFill>
                  <a:srgbClr val="595959"/>
                </a:solidFill>
                <a:latin typeface="Century Gothic"/>
                <a:ea typeface="Century Gothic"/>
                <a:cs typeface="Century Gothic"/>
                <a:sym typeface="Century Gothic"/>
              </a:defRPr>
            </a:lvl7pPr>
            <a:lvl8pPr lvl="7" algn="r" rtl="0">
              <a:buNone/>
              <a:defRPr sz="1300">
                <a:solidFill>
                  <a:srgbClr val="595959"/>
                </a:solidFill>
                <a:latin typeface="Century Gothic"/>
                <a:ea typeface="Century Gothic"/>
                <a:cs typeface="Century Gothic"/>
                <a:sym typeface="Century Gothic"/>
              </a:defRPr>
            </a:lvl8pPr>
            <a:lvl9pPr lvl="8" algn="r" rtl="0">
              <a:buNone/>
              <a:defRPr sz="1300">
                <a:solidFill>
                  <a:srgbClr val="595959"/>
                </a:solidFill>
                <a:latin typeface="Century Gothic"/>
                <a:ea typeface="Century Gothic"/>
                <a:cs typeface="Century Gothic"/>
                <a:sym typeface="Century Gothic"/>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p:bg>
      <p:bgPr>
        <a:gradFill>
          <a:gsLst>
            <a:gs pos="0">
              <a:schemeClr val="accent1"/>
            </a:gs>
            <a:gs pos="91000">
              <a:schemeClr val="accent2"/>
            </a:gs>
            <a:gs pos="100000">
              <a:schemeClr val="accent2"/>
            </a:gs>
          </a:gsLst>
          <a:lin ang="2399891" scaled="0"/>
        </a:gradFill>
        <a:effectLst/>
      </p:bgPr>
    </p:bg>
    <p:spTree>
      <p:nvGrpSpPr>
        <p:cNvPr id="1" name="Shape 122"/>
        <p:cNvGrpSpPr/>
        <p:nvPr/>
      </p:nvGrpSpPr>
      <p:grpSpPr>
        <a:xfrm>
          <a:off x="0" y="0"/>
          <a:ext cx="0" cy="0"/>
          <a:chOff x="0" y="0"/>
          <a:chExt cx="0" cy="0"/>
        </a:xfrm>
      </p:grpSpPr>
      <p:sp>
        <p:nvSpPr>
          <p:cNvPr id="123" name="Google Shape;123;p30"/>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30"/>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218032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3 Column Layout - Color">
  <p:cSld name="Title and 3 Column Layout - Color">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91" name="Google Shape;91;p17"/>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2" name="Google Shape;92;p17"/>
          <p:cNvSpPr txBox="1">
            <a:spLocks noGrp="1"/>
          </p:cNvSpPr>
          <p:nvPr>
            <p:ph type="body" idx="2"/>
          </p:nvPr>
        </p:nvSpPr>
        <p:spPr>
          <a:xfrm>
            <a:off x="257175"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3" name="Google Shape;93;p17"/>
          <p:cNvSpPr txBox="1">
            <a:spLocks noGrp="1"/>
          </p:cNvSpPr>
          <p:nvPr>
            <p:ph type="body" idx="3"/>
          </p:nvPr>
        </p:nvSpPr>
        <p:spPr>
          <a:xfrm>
            <a:off x="3235224"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4" name="Google Shape;94;p17"/>
          <p:cNvSpPr txBox="1">
            <a:spLocks noGrp="1"/>
          </p:cNvSpPr>
          <p:nvPr>
            <p:ph type="body" idx="4"/>
          </p:nvPr>
        </p:nvSpPr>
        <p:spPr>
          <a:xfrm>
            <a:off x="6213272" y="2038864"/>
            <a:ext cx="2673600" cy="25938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5" name="Google Shape;95;p17"/>
          <p:cNvSpPr/>
          <p:nvPr/>
        </p:nvSpPr>
        <p:spPr>
          <a:xfrm>
            <a:off x="257174" y="1240923"/>
            <a:ext cx="2673600" cy="663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6" name="Google Shape;96;p17"/>
          <p:cNvSpPr txBox="1">
            <a:spLocks noGrp="1"/>
          </p:cNvSpPr>
          <p:nvPr>
            <p:ph type="body" idx="5"/>
          </p:nvPr>
        </p:nvSpPr>
        <p:spPr>
          <a:xfrm>
            <a:off x="257176"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7" name="Google Shape;97;p17"/>
          <p:cNvSpPr/>
          <p:nvPr/>
        </p:nvSpPr>
        <p:spPr>
          <a:xfrm>
            <a:off x="3235224" y="1240923"/>
            <a:ext cx="2673600" cy="663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98" name="Google Shape;98;p17"/>
          <p:cNvSpPr txBox="1">
            <a:spLocks noGrp="1"/>
          </p:cNvSpPr>
          <p:nvPr>
            <p:ph type="body" idx="6"/>
          </p:nvPr>
        </p:nvSpPr>
        <p:spPr>
          <a:xfrm>
            <a:off x="3235225"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9" name="Google Shape;99;p17"/>
          <p:cNvSpPr/>
          <p:nvPr/>
        </p:nvSpPr>
        <p:spPr>
          <a:xfrm>
            <a:off x="6213271" y="1240923"/>
            <a:ext cx="2673600" cy="663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00" name="Google Shape;100;p17"/>
          <p:cNvSpPr txBox="1">
            <a:spLocks noGrp="1"/>
          </p:cNvSpPr>
          <p:nvPr>
            <p:ph type="body" idx="7"/>
          </p:nvPr>
        </p:nvSpPr>
        <p:spPr>
          <a:xfrm>
            <a:off x="6213273" y="1366604"/>
            <a:ext cx="2673600" cy="411600"/>
          </a:xfrm>
          <a:prstGeom prst="rect">
            <a:avLst/>
          </a:prstGeom>
          <a:noFill/>
          <a:ln>
            <a:noFill/>
          </a:ln>
        </p:spPr>
        <p:txBody>
          <a:bodyPr spcFirstLastPara="1" wrap="square" lIns="68575" tIns="68575" rIns="68575" bIns="68575" anchor="ctr" anchorCtr="0"/>
          <a:lstStyle>
            <a:lvl1pPr marL="457200" marR="0" lvl="0" indent="-228600" algn="l" rtl="0">
              <a:lnSpc>
                <a:spcPct val="90000"/>
              </a:lnSpc>
              <a:spcBef>
                <a:spcPts val="800"/>
              </a:spcBef>
              <a:spcAft>
                <a:spcPts val="0"/>
              </a:spcAft>
              <a:buClr>
                <a:schemeClr val="accent3"/>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lumn - Icons">
  <p:cSld name="Title, 3 Column - Icons">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03" name="Google Shape;103;p18"/>
          <p:cNvSpPr txBox="1">
            <a:spLocks noGrp="1"/>
          </p:cNvSpPr>
          <p:nvPr>
            <p:ph type="body" idx="1"/>
          </p:nvPr>
        </p:nvSpPr>
        <p:spPr>
          <a:xfrm>
            <a:off x="257175" y="764381"/>
            <a:ext cx="8629800" cy="219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chemeClr val="accent3"/>
              </a:buClr>
              <a:buSzPts val="1500"/>
              <a:buFont typeface="Arial"/>
              <a:buNone/>
              <a:defRPr sz="1500" b="0" i="0" u="none" strike="noStrike" cap="none">
                <a:solidFill>
                  <a:schemeClr val="accent3"/>
                </a:solidFill>
                <a:latin typeface="Century Gothic"/>
                <a:ea typeface="Century Gothic"/>
                <a:cs typeface="Century Gothic"/>
                <a:sym typeface="Century Gothic"/>
              </a:defRPr>
            </a:lvl1pPr>
            <a:lvl2pPr marL="914400" marR="0" lvl="1"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2pPr>
            <a:lvl3pPr marL="1371600" marR="0" lvl="2"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3pPr>
            <a:lvl4pPr marL="1828800" marR="0" lvl="3"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4pPr>
            <a:lvl5pPr marL="2286000" marR="0" lvl="4" indent="-228600" algn="l" rtl="0">
              <a:lnSpc>
                <a:spcPct val="90000"/>
              </a:lnSpc>
              <a:spcBef>
                <a:spcPts val="400"/>
              </a:spcBef>
              <a:spcAft>
                <a:spcPts val="0"/>
              </a:spcAft>
              <a:buClr>
                <a:schemeClr val="accent2"/>
              </a:buClr>
              <a:buSzPts val="2700"/>
              <a:buFont typeface="Arial"/>
              <a:buNone/>
              <a:defRPr sz="2700" b="1" i="0" u="none" strike="noStrike" cap="none">
                <a:solidFill>
                  <a:schemeClr val="accent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4" name="Google Shape;104;p18"/>
          <p:cNvSpPr txBox="1">
            <a:spLocks noGrp="1"/>
          </p:cNvSpPr>
          <p:nvPr>
            <p:ph type="body" idx="2"/>
          </p:nvPr>
        </p:nvSpPr>
        <p:spPr>
          <a:xfrm>
            <a:off x="598822"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Arial"/>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5" name="Google Shape;105;p18"/>
          <p:cNvSpPr txBox="1">
            <a:spLocks noGrp="1"/>
          </p:cNvSpPr>
          <p:nvPr>
            <p:ph type="body" idx="3"/>
          </p:nvPr>
        </p:nvSpPr>
        <p:spPr>
          <a:xfrm>
            <a:off x="3466630"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06" name="Google Shape;106;p18"/>
          <p:cNvSpPr txBox="1">
            <a:spLocks noGrp="1"/>
          </p:cNvSpPr>
          <p:nvPr>
            <p:ph type="body" idx="4"/>
          </p:nvPr>
        </p:nvSpPr>
        <p:spPr>
          <a:xfrm>
            <a:off x="6334438" y="2951018"/>
            <a:ext cx="2209500" cy="533400"/>
          </a:xfrm>
          <a:prstGeom prst="rect">
            <a:avLst/>
          </a:prstGeom>
          <a:noFill/>
          <a:ln>
            <a:noFill/>
          </a:ln>
        </p:spPr>
        <p:txBody>
          <a:bodyPr spcFirstLastPara="1" wrap="square" lIns="68575" tIns="68575" rIns="68575" bIns="68575" anchor="b" anchorCtr="0"/>
          <a:lstStyle>
            <a:lvl1pPr marL="457200" marR="0" lvl="0" indent="-228600" algn="ctr" rtl="0">
              <a:lnSpc>
                <a:spcPct val="90000"/>
              </a:lnSpc>
              <a:spcBef>
                <a:spcPts val="800"/>
              </a:spcBef>
              <a:spcAft>
                <a:spcPts val="0"/>
              </a:spcAft>
              <a:buClr>
                <a:schemeClr val="accent3"/>
              </a:buClr>
              <a:buSzPts val="1500"/>
              <a:buFont typeface="Arial"/>
              <a:buNone/>
              <a:defRPr sz="1500" b="1" i="0" u="none" strike="noStrike" cap="none">
                <a:solidFill>
                  <a:schemeClr val="dk2"/>
                </a:solidFill>
                <a:latin typeface="Century Gothic"/>
                <a:ea typeface="Century Gothic"/>
                <a:cs typeface="Century Gothic"/>
                <a:sym typeface="Century Gothic"/>
              </a:defRPr>
            </a:lvl1pPr>
            <a:lvl2pPr marL="914400" marR="0" lvl="1" indent="-228600" algn="ctr" rtl="0">
              <a:lnSpc>
                <a:spcPct val="90000"/>
              </a:lnSpc>
              <a:spcBef>
                <a:spcPts val="400"/>
              </a:spcBef>
              <a:spcAft>
                <a:spcPts val="0"/>
              </a:spcAft>
              <a:buClr>
                <a:schemeClr val="accent3"/>
              </a:buClr>
              <a:buSzPts val="1500"/>
              <a:buFont typeface="Century Gothic"/>
              <a:buNone/>
              <a:defRPr sz="1500" b="0" i="0" u="none" strike="noStrike" cap="none">
                <a:solidFill>
                  <a:schemeClr val="dk2"/>
                </a:solidFill>
                <a:latin typeface="Century Gothic"/>
                <a:ea typeface="Century Gothic"/>
                <a:cs typeface="Century Gothic"/>
                <a:sym typeface="Century Gothic"/>
              </a:defRPr>
            </a:lvl2pPr>
            <a:lvl3pPr marL="1371600" marR="0" lvl="2" indent="-228600" algn="ctr" rtl="0">
              <a:lnSpc>
                <a:spcPct val="90000"/>
              </a:lnSpc>
              <a:spcBef>
                <a:spcPts val="400"/>
              </a:spcBef>
              <a:spcAft>
                <a:spcPts val="0"/>
              </a:spcAft>
              <a:buClr>
                <a:schemeClr val="accent3"/>
              </a:buClr>
              <a:buSzPts val="1400"/>
              <a:buFont typeface="Arial"/>
              <a:buNone/>
              <a:defRPr sz="1400" b="0" i="0" u="none" strike="noStrike" cap="none">
                <a:solidFill>
                  <a:schemeClr val="dk2"/>
                </a:solidFill>
                <a:latin typeface="Century Gothic"/>
                <a:ea typeface="Century Gothic"/>
                <a:cs typeface="Century Gothic"/>
                <a:sym typeface="Century Gothic"/>
              </a:defRPr>
            </a:lvl3pPr>
            <a:lvl4pPr marL="1828800" marR="0" lvl="3" indent="-228600" algn="ctr" rtl="0">
              <a:lnSpc>
                <a:spcPct val="90000"/>
              </a:lnSpc>
              <a:spcBef>
                <a:spcPts val="400"/>
              </a:spcBef>
              <a:spcAft>
                <a:spcPts val="0"/>
              </a:spcAft>
              <a:buClr>
                <a:schemeClr val="accent3"/>
              </a:buClr>
              <a:buSzPts val="1200"/>
              <a:buFont typeface="Century Gothic"/>
              <a:buNone/>
              <a:defRPr sz="1200" b="0" i="0" u="none" strike="noStrike" cap="none">
                <a:solidFill>
                  <a:schemeClr val="dk2"/>
                </a:solidFill>
                <a:latin typeface="Century Gothic"/>
                <a:ea typeface="Century Gothic"/>
                <a:cs typeface="Century Gothic"/>
                <a:sym typeface="Century Gothic"/>
              </a:defRPr>
            </a:lvl4pPr>
            <a:lvl5pPr marL="2286000" marR="0" lvl="4" indent="-228600" algn="ctr" rtl="0">
              <a:lnSpc>
                <a:spcPct val="90000"/>
              </a:lnSpc>
              <a:spcBef>
                <a:spcPts val="400"/>
              </a:spcBef>
              <a:spcAft>
                <a:spcPts val="0"/>
              </a:spcAft>
              <a:buClr>
                <a:schemeClr val="accent3"/>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cxnSp>
        <p:nvCxnSpPr>
          <p:cNvPr id="107" name="Google Shape;107;p18"/>
          <p:cNvCxnSpPr/>
          <p:nvPr/>
        </p:nvCxnSpPr>
        <p:spPr>
          <a:xfrm>
            <a:off x="6005309" y="1251033"/>
            <a:ext cx="0" cy="3168600"/>
          </a:xfrm>
          <a:prstGeom prst="straightConnector1">
            <a:avLst/>
          </a:prstGeom>
          <a:noFill/>
          <a:ln w="9525" cap="flat" cmpd="sng">
            <a:solidFill>
              <a:srgbClr val="EAEFF0"/>
            </a:solidFill>
            <a:prstDash val="solid"/>
            <a:miter lim="800000"/>
            <a:headEnd type="none" w="sm" len="sm"/>
            <a:tailEnd type="none" w="sm" len="sm"/>
          </a:ln>
        </p:spPr>
      </p:cxnSp>
      <p:cxnSp>
        <p:nvCxnSpPr>
          <p:cNvPr id="108" name="Google Shape;108;p18"/>
          <p:cNvCxnSpPr/>
          <p:nvPr/>
        </p:nvCxnSpPr>
        <p:spPr>
          <a:xfrm>
            <a:off x="3137500" y="1251033"/>
            <a:ext cx="0" cy="3168600"/>
          </a:xfrm>
          <a:prstGeom prst="straightConnector1">
            <a:avLst/>
          </a:prstGeom>
          <a:noFill/>
          <a:ln w="9525" cap="flat" cmpd="sng">
            <a:solidFill>
              <a:srgbClr val="EAEFF0"/>
            </a:solidFill>
            <a:prstDash val="solid"/>
            <a:miter lim="800000"/>
            <a:headEnd type="none" w="sm" len="sm"/>
            <a:tailEnd type="none" w="sm" len="sm"/>
          </a:ln>
        </p:spPr>
      </p:cxnSp>
      <p:sp>
        <p:nvSpPr>
          <p:cNvPr id="109" name="Google Shape;109;p18"/>
          <p:cNvSpPr/>
          <p:nvPr/>
        </p:nvSpPr>
        <p:spPr>
          <a:xfrm>
            <a:off x="1002932" y="1259397"/>
            <a:ext cx="1401300" cy="14013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0" name="Google Shape;110;p18"/>
          <p:cNvSpPr/>
          <p:nvPr/>
        </p:nvSpPr>
        <p:spPr>
          <a:xfrm>
            <a:off x="3871337" y="1259397"/>
            <a:ext cx="1401300" cy="14013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1" name="Google Shape;111;p18"/>
          <p:cNvSpPr/>
          <p:nvPr/>
        </p:nvSpPr>
        <p:spPr>
          <a:xfrm>
            <a:off x="6738548" y="1259397"/>
            <a:ext cx="1401300" cy="14013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12" name="Google Shape;112;p18"/>
          <p:cNvSpPr txBox="1">
            <a:spLocks noGrp="1"/>
          </p:cNvSpPr>
          <p:nvPr>
            <p:ph type="body" idx="5"/>
          </p:nvPr>
        </p:nvSpPr>
        <p:spPr>
          <a:xfrm>
            <a:off x="598823"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3" name="Google Shape;113;p18"/>
          <p:cNvSpPr txBox="1">
            <a:spLocks noGrp="1"/>
          </p:cNvSpPr>
          <p:nvPr>
            <p:ph type="body" idx="6"/>
          </p:nvPr>
        </p:nvSpPr>
        <p:spPr>
          <a:xfrm>
            <a:off x="3466630"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14" name="Google Shape;114;p18"/>
          <p:cNvSpPr txBox="1">
            <a:spLocks noGrp="1"/>
          </p:cNvSpPr>
          <p:nvPr>
            <p:ph type="body" idx="7"/>
          </p:nvPr>
        </p:nvSpPr>
        <p:spPr>
          <a:xfrm>
            <a:off x="6334438" y="3595255"/>
            <a:ext cx="2209500" cy="428700"/>
          </a:xfrm>
          <a:prstGeom prst="rect">
            <a:avLst/>
          </a:prstGeom>
          <a:noFill/>
          <a:ln>
            <a:noFill/>
          </a:ln>
        </p:spPr>
        <p:txBody>
          <a:bodyPr spcFirstLastPara="1" wrap="square" lIns="68575" tIns="68575" rIns="68575" bIns="68575" anchor="t" anchorCtr="0"/>
          <a:lstStyle>
            <a:lvl1pPr marL="457200" marR="0" lvl="0" indent="-228600" algn="ctr" rtl="0">
              <a:lnSpc>
                <a:spcPct val="90000"/>
              </a:lnSpc>
              <a:spcBef>
                <a:spcPts val="800"/>
              </a:spcBef>
              <a:spcAft>
                <a:spcPts val="0"/>
              </a:spcAft>
              <a:buClr>
                <a:schemeClr val="dk2"/>
              </a:buClr>
              <a:buSzPts val="1500"/>
              <a:buFont typeface="Arial"/>
              <a:buNone/>
              <a:defRPr sz="15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2"/>
                </a:solidFill>
                <a:latin typeface="Century Gothic"/>
                <a:ea typeface="Century Gothic"/>
                <a:cs typeface="Century Gothic"/>
                <a:sym typeface="Century Gothic"/>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1.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1.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9" name="Google Shape;49;p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50" name="Google Shape;50;p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51" name="Google Shape;51;p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52" name="Google Shape;52;p9"/>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53" name="Google Shape;53;p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7" name="Google Shape;187;p33"/>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188" name="Google Shape;188;p33"/>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 2018 Cloud Native Computing Foundation</a:t>
            </a:r>
            <a:endParaRPr sz="1100"/>
          </a:p>
        </p:txBody>
      </p:sp>
      <p:sp>
        <p:nvSpPr>
          <p:cNvPr id="189" name="Google Shape;189;p33"/>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190" name="Google Shape;190;p3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191" name="Google Shape;191;p33"/>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7" r:id="rId19"/>
    <p:sldLayoutId id="2147483698" r:id="rId20"/>
    <p:sldLayoutId id="2147483701" r:id="rId21"/>
    <p:sldLayoutId id="2147483702" r:id="rId22"/>
    <p:sldLayoutId id="2147483732" r:id="rId23"/>
    <p:sldLayoutId id="214748373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3" name="Google Shape;333;p59"/>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
        <p:nvSpPr>
          <p:cNvPr id="334" name="Google Shape;334;p59"/>
          <p:cNvSpPr txBox="1"/>
          <p:nvPr/>
        </p:nvSpPr>
        <p:spPr>
          <a:xfrm>
            <a:off x="597477" y="4767263"/>
            <a:ext cx="30861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700" b="0" i="0" u="none" strike="noStrike" cap="none">
                <a:solidFill>
                  <a:srgbClr val="8EA8AF"/>
                </a:solidFill>
                <a:latin typeface="Century Gothic"/>
                <a:ea typeface="Century Gothic"/>
                <a:cs typeface="Century Gothic"/>
                <a:sym typeface="Century Gothic"/>
              </a:rPr>
              <a:t>Cloud Native Computing Foundation</a:t>
            </a:r>
            <a:endParaRPr sz="1100"/>
          </a:p>
        </p:txBody>
      </p:sp>
      <p:sp>
        <p:nvSpPr>
          <p:cNvPr id="335" name="Google Shape;335;p59"/>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i="0" u="none" strike="noStrike" cap="none">
                <a:solidFill>
                  <a:srgbClr val="8EA8AF"/>
                </a:solidFill>
                <a:latin typeface="Century Gothic"/>
                <a:ea typeface="Century Gothic"/>
                <a:cs typeface="Century Gothic"/>
                <a:sym typeface="Century Gothic"/>
              </a:rPr>
              <a:t>‹#›</a:t>
            </a:fld>
            <a:endParaRPr sz="800" b="0" i="0" u="none" strike="noStrike" cap="none">
              <a:solidFill>
                <a:srgbClr val="8EA8AF"/>
              </a:solidFill>
              <a:latin typeface="Century Gothic"/>
              <a:ea typeface="Century Gothic"/>
              <a:cs typeface="Century Gothic"/>
              <a:sym typeface="Century Gothic"/>
            </a:endParaRPr>
          </a:p>
        </p:txBody>
      </p:sp>
      <p:pic>
        <p:nvPicPr>
          <p:cNvPr id="336" name="Google Shape;336;p5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8710308" y="4811601"/>
            <a:ext cx="185168" cy="185168"/>
          </a:xfrm>
          <a:prstGeom prst="rect">
            <a:avLst/>
          </a:prstGeom>
          <a:noFill/>
          <a:ln>
            <a:noFill/>
          </a:ln>
        </p:spPr>
      </p:pic>
      <p:cxnSp>
        <p:nvCxnSpPr>
          <p:cNvPr id="337" name="Google Shape;337;p59"/>
          <p:cNvCxnSpPr/>
          <p:nvPr/>
        </p:nvCxnSpPr>
        <p:spPr>
          <a:xfrm>
            <a:off x="566072" y="4837211"/>
            <a:ext cx="0" cy="133800"/>
          </a:xfrm>
          <a:prstGeom prst="straightConnector1">
            <a:avLst/>
          </a:prstGeom>
          <a:noFill/>
          <a:ln w="12700" cap="flat" cmpd="sng">
            <a:solidFill>
              <a:srgbClr val="8EA8A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3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hyperlink" Target="https://github.com/cncf/presentations" TargetMode="External"/></Relationships>
</file>

<file path=ppt/slides/_rels/slide10.xml.rels><?xml version="1.0" encoding="UTF-8" standalone="yes"?>
<Relationships xmlns="http://schemas.openxmlformats.org/package/2006/relationships"><Relationship Id="rId26" Type="http://schemas.openxmlformats.org/officeDocument/2006/relationships/image" Target="../media/image118.png"/><Relationship Id="rId21" Type="http://schemas.openxmlformats.org/officeDocument/2006/relationships/image" Target="../media/image113.png"/><Relationship Id="rId42" Type="http://schemas.openxmlformats.org/officeDocument/2006/relationships/image" Target="../media/image134.png"/><Relationship Id="rId47" Type="http://schemas.openxmlformats.org/officeDocument/2006/relationships/image" Target="../media/image139.png"/><Relationship Id="rId63" Type="http://schemas.openxmlformats.org/officeDocument/2006/relationships/image" Target="../media/image155.png"/><Relationship Id="rId68" Type="http://schemas.openxmlformats.org/officeDocument/2006/relationships/image" Target="../media/image160.png"/><Relationship Id="rId16" Type="http://schemas.openxmlformats.org/officeDocument/2006/relationships/image" Target="../media/image108.png"/><Relationship Id="rId11" Type="http://schemas.openxmlformats.org/officeDocument/2006/relationships/image" Target="../media/image103.png"/><Relationship Id="rId32" Type="http://schemas.openxmlformats.org/officeDocument/2006/relationships/image" Target="../media/image124.png"/><Relationship Id="rId37" Type="http://schemas.openxmlformats.org/officeDocument/2006/relationships/image" Target="../media/image129.png"/><Relationship Id="rId53" Type="http://schemas.openxmlformats.org/officeDocument/2006/relationships/image" Target="../media/image145.png"/><Relationship Id="rId58" Type="http://schemas.openxmlformats.org/officeDocument/2006/relationships/image" Target="../media/image150.png"/><Relationship Id="rId74" Type="http://schemas.openxmlformats.org/officeDocument/2006/relationships/image" Target="../media/image166.png"/><Relationship Id="rId79" Type="http://schemas.openxmlformats.org/officeDocument/2006/relationships/image" Target="../media/image171.png"/><Relationship Id="rId5" Type="http://schemas.openxmlformats.org/officeDocument/2006/relationships/image" Target="../media/image97.png"/><Relationship Id="rId61" Type="http://schemas.openxmlformats.org/officeDocument/2006/relationships/image" Target="../media/image153.png"/><Relationship Id="rId82" Type="http://schemas.openxmlformats.org/officeDocument/2006/relationships/image" Target="../media/image174.png"/><Relationship Id="rId19" Type="http://schemas.openxmlformats.org/officeDocument/2006/relationships/image" Target="../media/image11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43" Type="http://schemas.openxmlformats.org/officeDocument/2006/relationships/image" Target="../media/image135.png"/><Relationship Id="rId48" Type="http://schemas.openxmlformats.org/officeDocument/2006/relationships/image" Target="../media/image140.png"/><Relationship Id="rId56" Type="http://schemas.openxmlformats.org/officeDocument/2006/relationships/image" Target="../media/image148.png"/><Relationship Id="rId64" Type="http://schemas.openxmlformats.org/officeDocument/2006/relationships/image" Target="../media/image156.png"/><Relationship Id="rId69" Type="http://schemas.openxmlformats.org/officeDocument/2006/relationships/image" Target="../media/image161.png"/><Relationship Id="rId77" Type="http://schemas.openxmlformats.org/officeDocument/2006/relationships/image" Target="../media/image169.png"/><Relationship Id="rId8" Type="http://schemas.openxmlformats.org/officeDocument/2006/relationships/image" Target="../media/image100.png"/><Relationship Id="rId51" Type="http://schemas.openxmlformats.org/officeDocument/2006/relationships/image" Target="../media/image143.png"/><Relationship Id="rId72" Type="http://schemas.openxmlformats.org/officeDocument/2006/relationships/image" Target="../media/image164.png"/><Relationship Id="rId80" Type="http://schemas.openxmlformats.org/officeDocument/2006/relationships/image" Target="../media/image172.png"/><Relationship Id="rId3" Type="http://schemas.openxmlformats.org/officeDocument/2006/relationships/image" Target="../media/image95.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png"/><Relationship Id="rId38" Type="http://schemas.openxmlformats.org/officeDocument/2006/relationships/image" Target="../media/image130.png"/><Relationship Id="rId46" Type="http://schemas.openxmlformats.org/officeDocument/2006/relationships/image" Target="../media/image138.png"/><Relationship Id="rId59" Type="http://schemas.openxmlformats.org/officeDocument/2006/relationships/image" Target="../media/image151.png"/><Relationship Id="rId67" Type="http://schemas.openxmlformats.org/officeDocument/2006/relationships/image" Target="../media/image159.png"/><Relationship Id="rId20" Type="http://schemas.openxmlformats.org/officeDocument/2006/relationships/image" Target="../media/image112.png"/><Relationship Id="rId41" Type="http://schemas.openxmlformats.org/officeDocument/2006/relationships/image" Target="../media/image133.png"/><Relationship Id="rId54" Type="http://schemas.openxmlformats.org/officeDocument/2006/relationships/image" Target="../media/image146.png"/><Relationship Id="rId62" Type="http://schemas.openxmlformats.org/officeDocument/2006/relationships/image" Target="../media/image154.png"/><Relationship Id="rId70" Type="http://schemas.openxmlformats.org/officeDocument/2006/relationships/image" Target="../media/image162.png"/><Relationship Id="rId75" Type="http://schemas.openxmlformats.org/officeDocument/2006/relationships/image" Target="../media/image167.png"/><Relationship Id="rId83" Type="http://schemas.openxmlformats.org/officeDocument/2006/relationships/image" Target="../media/image175.png"/><Relationship Id="rId1" Type="http://schemas.openxmlformats.org/officeDocument/2006/relationships/slideLayout" Target="../slideLayouts/slideLayout26.xml"/><Relationship Id="rId6" Type="http://schemas.openxmlformats.org/officeDocument/2006/relationships/image" Target="../media/image98.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49" Type="http://schemas.openxmlformats.org/officeDocument/2006/relationships/image" Target="../media/image141.png"/><Relationship Id="rId57" Type="http://schemas.openxmlformats.org/officeDocument/2006/relationships/image" Target="../media/image149.png"/><Relationship Id="rId10" Type="http://schemas.openxmlformats.org/officeDocument/2006/relationships/image" Target="../media/image102.png"/><Relationship Id="rId31" Type="http://schemas.openxmlformats.org/officeDocument/2006/relationships/image" Target="../media/image123.png"/><Relationship Id="rId44" Type="http://schemas.openxmlformats.org/officeDocument/2006/relationships/image" Target="../media/image136.png"/><Relationship Id="rId52" Type="http://schemas.openxmlformats.org/officeDocument/2006/relationships/image" Target="../media/image144.png"/><Relationship Id="rId60" Type="http://schemas.openxmlformats.org/officeDocument/2006/relationships/image" Target="../media/image152.png"/><Relationship Id="rId65" Type="http://schemas.openxmlformats.org/officeDocument/2006/relationships/image" Target="../media/image157.png"/><Relationship Id="rId73" Type="http://schemas.openxmlformats.org/officeDocument/2006/relationships/image" Target="../media/image165.png"/><Relationship Id="rId78" Type="http://schemas.openxmlformats.org/officeDocument/2006/relationships/image" Target="../media/image170.png"/><Relationship Id="rId81" Type="http://schemas.openxmlformats.org/officeDocument/2006/relationships/image" Target="../media/image173.png"/><Relationship Id="rId4" Type="http://schemas.openxmlformats.org/officeDocument/2006/relationships/image" Target="../media/image96.png"/><Relationship Id="rId9" Type="http://schemas.openxmlformats.org/officeDocument/2006/relationships/image" Target="../media/image101.png"/><Relationship Id="rId13" Type="http://schemas.openxmlformats.org/officeDocument/2006/relationships/image" Target="../media/image105.png"/><Relationship Id="rId18" Type="http://schemas.openxmlformats.org/officeDocument/2006/relationships/image" Target="../media/image110.png"/><Relationship Id="rId39" Type="http://schemas.openxmlformats.org/officeDocument/2006/relationships/image" Target="../media/image131.png"/><Relationship Id="rId34" Type="http://schemas.openxmlformats.org/officeDocument/2006/relationships/image" Target="../media/image126.png"/><Relationship Id="rId50" Type="http://schemas.openxmlformats.org/officeDocument/2006/relationships/image" Target="../media/image142.png"/><Relationship Id="rId55" Type="http://schemas.openxmlformats.org/officeDocument/2006/relationships/image" Target="../media/image147.png"/><Relationship Id="rId76" Type="http://schemas.openxmlformats.org/officeDocument/2006/relationships/image" Target="../media/image168.png"/><Relationship Id="rId7" Type="http://schemas.openxmlformats.org/officeDocument/2006/relationships/image" Target="../media/image99.png"/><Relationship Id="rId71" Type="http://schemas.openxmlformats.org/officeDocument/2006/relationships/image" Target="../media/image163.png"/><Relationship Id="rId2" Type="http://schemas.openxmlformats.org/officeDocument/2006/relationships/notesSlide" Target="../notesSlides/notesSlide10.xml"/><Relationship Id="rId29" Type="http://schemas.openxmlformats.org/officeDocument/2006/relationships/image" Target="../media/image121.png"/><Relationship Id="rId24" Type="http://schemas.openxmlformats.org/officeDocument/2006/relationships/image" Target="../media/image116.png"/><Relationship Id="rId40" Type="http://schemas.openxmlformats.org/officeDocument/2006/relationships/image" Target="../media/image132.png"/><Relationship Id="rId45" Type="http://schemas.openxmlformats.org/officeDocument/2006/relationships/image" Target="../media/image137.png"/><Relationship Id="rId66" Type="http://schemas.openxmlformats.org/officeDocument/2006/relationships/image" Target="../media/image158.png"/></Relationships>
</file>

<file path=ppt/slides/_rels/slide1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77.png"/></Relationships>
</file>

<file path=ppt/slides/_rels/slide1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hyperlink" Target="https://www.cncf.io/blog/2017/06/05/30-highest-velocity-open-source-project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hyperlink" Target="https://github.com/cncf/wg-serverless" TargetMode="External"/><Relationship Id="rId7" Type="http://schemas.openxmlformats.org/officeDocument/2006/relationships/image" Target="../media/image179.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hyperlink" Target="https://cloudevents.io/" TargetMode="External"/><Relationship Id="rId5" Type="http://schemas.openxmlformats.org/officeDocument/2006/relationships/hyperlink" Target="https://s.cncf.io" TargetMode="External"/><Relationship Id="rId4" Type="http://schemas.openxmlformats.org/officeDocument/2006/relationships/hyperlink" Target="https://github.com/cncf/wg-serverless/tree/master/whitepaper" TargetMode="External"/><Relationship Id="rId9" Type="http://schemas.openxmlformats.org/officeDocument/2006/relationships/image" Target="../media/image18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17" Type="http://schemas.openxmlformats.org/officeDocument/2006/relationships/image" Target="../media/image278.png"/><Relationship Id="rId21" Type="http://schemas.openxmlformats.org/officeDocument/2006/relationships/image" Target="../media/image200.png"/><Relationship Id="rId42" Type="http://schemas.openxmlformats.org/officeDocument/2006/relationships/image" Target="../media/image221.png"/><Relationship Id="rId47" Type="http://schemas.openxmlformats.org/officeDocument/2006/relationships/image" Target="../media/image226.png"/><Relationship Id="rId63" Type="http://schemas.openxmlformats.org/officeDocument/2006/relationships/image" Target="../media/image242.png"/><Relationship Id="rId68" Type="http://schemas.openxmlformats.org/officeDocument/2006/relationships/image" Target="../media/image247.png"/><Relationship Id="rId84" Type="http://schemas.openxmlformats.org/officeDocument/2006/relationships/image" Target="../media/image263.png"/><Relationship Id="rId89" Type="http://schemas.openxmlformats.org/officeDocument/2006/relationships/image" Target="../media/image26.png"/><Relationship Id="rId112" Type="http://schemas.openxmlformats.org/officeDocument/2006/relationships/image" Target="../media/image273.png"/><Relationship Id="rId16" Type="http://schemas.openxmlformats.org/officeDocument/2006/relationships/image" Target="../media/image195.png"/><Relationship Id="rId107" Type="http://schemas.openxmlformats.org/officeDocument/2006/relationships/image" Target="../media/image268.png"/><Relationship Id="rId11" Type="http://schemas.openxmlformats.org/officeDocument/2006/relationships/image" Target="../media/image190.png"/><Relationship Id="rId32" Type="http://schemas.openxmlformats.org/officeDocument/2006/relationships/image" Target="../media/image211.png"/><Relationship Id="rId37" Type="http://schemas.openxmlformats.org/officeDocument/2006/relationships/image" Target="../media/image216.png"/><Relationship Id="rId53" Type="http://schemas.openxmlformats.org/officeDocument/2006/relationships/image" Target="../media/image232.png"/><Relationship Id="rId58" Type="http://schemas.openxmlformats.org/officeDocument/2006/relationships/image" Target="../media/image237.png"/><Relationship Id="rId74" Type="http://schemas.openxmlformats.org/officeDocument/2006/relationships/image" Target="../media/image253.png"/><Relationship Id="rId79" Type="http://schemas.openxmlformats.org/officeDocument/2006/relationships/image" Target="../media/image258.png"/><Relationship Id="rId102" Type="http://schemas.openxmlformats.org/officeDocument/2006/relationships/image" Target="../media/image51.png"/><Relationship Id="rId123" Type="http://schemas.openxmlformats.org/officeDocument/2006/relationships/image" Target="../media/image284.png"/><Relationship Id="rId128" Type="http://schemas.openxmlformats.org/officeDocument/2006/relationships/image" Target="../media/image289.png"/><Relationship Id="rId5" Type="http://schemas.openxmlformats.org/officeDocument/2006/relationships/image" Target="../media/image184.png"/><Relationship Id="rId90" Type="http://schemas.openxmlformats.org/officeDocument/2006/relationships/image" Target="../media/image27.png"/><Relationship Id="rId95" Type="http://schemas.openxmlformats.org/officeDocument/2006/relationships/image" Target="../media/image32.png"/><Relationship Id="rId22" Type="http://schemas.openxmlformats.org/officeDocument/2006/relationships/image" Target="../media/image201.png"/><Relationship Id="rId27" Type="http://schemas.openxmlformats.org/officeDocument/2006/relationships/image" Target="../media/image206.png"/><Relationship Id="rId43" Type="http://schemas.openxmlformats.org/officeDocument/2006/relationships/image" Target="../media/image222.png"/><Relationship Id="rId48" Type="http://schemas.openxmlformats.org/officeDocument/2006/relationships/image" Target="../media/image227.png"/><Relationship Id="rId64" Type="http://schemas.openxmlformats.org/officeDocument/2006/relationships/image" Target="../media/image243.png"/><Relationship Id="rId69" Type="http://schemas.openxmlformats.org/officeDocument/2006/relationships/image" Target="../media/image248.png"/><Relationship Id="rId113" Type="http://schemas.openxmlformats.org/officeDocument/2006/relationships/image" Target="../media/image274.png"/><Relationship Id="rId118" Type="http://schemas.openxmlformats.org/officeDocument/2006/relationships/image" Target="../media/image279.png"/><Relationship Id="rId80" Type="http://schemas.openxmlformats.org/officeDocument/2006/relationships/image" Target="../media/image259.png"/><Relationship Id="rId85" Type="http://schemas.openxmlformats.org/officeDocument/2006/relationships/image" Target="../media/image22.png"/><Relationship Id="rId12" Type="http://schemas.openxmlformats.org/officeDocument/2006/relationships/image" Target="../media/image191.png"/><Relationship Id="rId17" Type="http://schemas.openxmlformats.org/officeDocument/2006/relationships/image" Target="../media/image196.png"/><Relationship Id="rId33" Type="http://schemas.openxmlformats.org/officeDocument/2006/relationships/image" Target="../media/image212.png"/><Relationship Id="rId38" Type="http://schemas.openxmlformats.org/officeDocument/2006/relationships/image" Target="../media/image217.png"/><Relationship Id="rId59" Type="http://schemas.openxmlformats.org/officeDocument/2006/relationships/image" Target="../media/image238.png"/><Relationship Id="rId103" Type="http://schemas.openxmlformats.org/officeDocument/2006/relationships/image" Target="../media/image264.png"/><Relationship Id="rId108" Type="http://schemas.openxmlformats.org/officeDocument/2006/relationships/image" Target="../media/image269.jpg"/><Relationship Id="rId124" Type="http://schemas.openxmlformats.org/officeDocument/2006/relationships/image" Target="../media/image285.png"/><Relationship Id="rId129" Type="http://schemas.openxmlformats.org/officeDocument/2006/relationships/image" Target="../media/image290.png"/><Relationship Id="rId54" Type="http://schemas.openxmlformats.org/officeDocument/2006/relationships/image" Target="../media/image233.png"/><Relationship Id="rId70" Type="http://schemas.openxmlformats.org/officeDocument/2006/relationships/image" Target="../media/image249.png"/><Relationship Id="rId75" Type="http://schemas.openxmlformats.org/officeDocument/2006/relationships/image" Target="../media/image254.png"/><Relationship Id="rId91" Type="http://schemas.openxmlformats.org/officeDocument/2006/relationships/image" Target="../media/image28.png"/><Relationship Id="rId96" Type="http://schemas.openxmlformats.org/officeDocument/2006/relationships/image" Target="../media/image33.png"/><Relationship Id="rId1" Type="http://schemas.openxmlformats.org/officeDocument/2006/relationships/slideLayout" Target="../slideLayouts/slideLayout26.xml"/><Relationship Id="rId6" Type="http://schemas.openxmlformats.org/officeDocument/2006/relationships/image" Target="../media/image185.png"/><Relationship Id="rId23" Type="http://schemas.openxmlformats.org/officeDocument/2006/relationships/image" Target="../media/image202.png"/><Relationship Id="rId28" Type="http://schemas.openxmlformats.org/officeDocument/2006/relationships/image" Target="../media/image207.png"/><Relationship Id="rId49" Type="http://schemas.openxmlformats.org/officeDocument/2006/relationships/image" Target="../media/image228.png"/><Relationship Id="rId114" Type="http://schemas.openxmlformats.org/officeDocument/2006/relationships/image" Target="../media/image275.png"/><Relationship Id="rId119" Type="http://schemas.openxmlformats.org/officeDocument/2006/relationships/image" Target="../media/image280.png"/><Relationship Id="rId44" Type="http://schemas.openxmlformats.org/officeDocument/2006/relationships/image" Target="../media/image223.png"/><Relationship Id="rId60" Type="http://schemas.openxmlformats.org/officeDocument/2006/relationships/image" Target="../media/image239.png"/><Relationship Id="rId65" Type="http://schemas.openxmlformats.org/officeDocument/2006/relationships/image" Target="../media/image244.png"/><Relationship Id="rId81" Type="http://schemas.openxmlformats.org/officeDocument/2006/relationships/image" Target="../media/image260.png"/><Relationship Id="rId86" Type="http://schemas.openxmlformats.org/officeDocument/2006/relationships/image" Target="../media/image23.png"/><Relationship Id="rId130" Type="http://schemas.openxmlformats.org/officeDocument/2006/relationships/image" Target="../media/image291.png"/><Relationship Id="rId13" Type="http://schemas.openxmlformats.org/officeDocument/2006/relationships/image" Target="../media/image192.png"/><Relationship Id="rId18" Type="http://schemas.openxmlformats.org/officeDocument/2006/relationships/image" Target="../media/image197.png"/><Relationship Id="rId39" Type="http://schemas.openxmlformats.org/officeDocument/2006/relationships/image" Target="../media/image218.png"/><Relationship Id="rId109" Type="http://schemas.openxmlformats.org/officeDocument/2006/relationships/image" Target="../media/image270.png"/><Relationship Id="rId34" Type="http://schemas.openxmlformats.org/officeDocument/2006/relationships/image" Target="../media/image213.png"/><Relationship Id="rId50" Type="http://schemas.openxmlformats.org/officeDocument/2006/relationships/image" Target="../media/image229.png"/><Relationship Id="rId55" Type="http://schemas.openxmlformats.org/officeDocument/2006/relationships/image" Target="../media/image234.png"/><Relationship Id="rId76" Type="http://schemas.openxmlformats.org/officeDocument/2006/relationships/image" Target="../media/image255.png"/><Relationship Id="rId97" Type="http://schemas.openxmlformats.org/officeDocument/2006/relationships/image" Target="../media/image34.png"/><Relationship Id="rId104" Type="http://schemas.openxmlformats.org/officeDocument/2006/relationships/image" Target="../media/image265.png"/><Relationship Id="rId120" Type="http://schemas.openxmlformats.org/officeDocument/2006/relationships/image" Target="../media/image281.png"/><Relationship Id="rId125" Type="http://schemas.openxmlformats.org/officeDocument/2006/relationships/image" Target="../media/image286.png"/><Relationship Id="rId7" Type="http://schemas.openxmlformats.org/officeDocument/2006/relationships/image" Target="../media/image186.png"/><Relationship Id="rId71" Type="http://schemas.openxmlformats.org/officeDocument/2006/relationships/image" Target="../media/image250.png"/><Relationship Id="rId92" Type="http://schemas.openxmlformats.org/officeDocument/2006/relationships/image" Target="../media/image29.png"/><Relationship Id="rId2" Type="http://schemas.openxmlformats.org/officeDocument/2006/relationships/notesSlide" Target="../notesSlides/notesSlide17.xml"/><Relationship Id="rId29" Type="http://schemas.openxmlformats.org/officeDocument/2006/relationships/image" Target="../media/image208.png"/><Relationship Id="rId24" Type="http://schemas.openxmlformats.org/officeDocument/2006/relationships/image" Target="../media/image203.png"/><Relationship Id="rId40" Type="http://schemas.openxmlformats.org/officeDocument/2006/relationships/image" Target="../media/image219.png"/><Relationship Id="rId45" Type="http://schemas.openxmlformats.org/officeDocument/2006/relationships/image" Target="../media/image224.png"/><Relationship Id="rId66" Type="http://schemas.openxmlformats.org/officeDocument/2006/relationships/image" Target="../media/image245.png"/><Relationship Id="rId87" Type="http://schemas.openxmlformats.org/officeDocument/2006/relationships/image" Target="../media/image24.png"/><Relationship Id="rId110" Type="http://schemas.openxmlformats.org/officeDocument/2006/relationships/image" Target="../media/image271.png"/><Relationship Id="rId115" Type="http://schemas.openxmlformats.org/officeDocument/2006/relationships/image" Target="../media/image276.png"/><Relationship Id="rId61" Type="http://schemas.openxmlformats.org/officeDocument/2006/relationships/image" Target="../media/image240.png"/><Relationship Id="rId82" Type="http://schemas.openxmlformats.org/officeDocument/2006/relationships/image" Target="../media/image261.png"/><Relationship Id="rId19" Type="http://schemas.openxmlformats.org/officeDocument/2006/relationships/image" Target="../media/image198.png"/><Relationship Id="rId14" Type="http://schemas.openxmlformats.org/officeDocument/2006/relationships/image" Target="../media/image193.png"/><Relationship Id="rId30" Type="http://schemas.openxmlformats.org/officeDocument/2006/relationships/image" Target="../media/image209.png"/><Relationship Id="rId35" Type="http://schemas.openxmlformats.org/officeDocument/2006/relationships/image" Target="../media/image214.png"/><Relationship Id="rId56" Type="http://schemas.openxmlformats.org/officeDocument/2006/relationships/image" Target="../media/image235.png"/><Relationship Id="rId77" Type="http://schemas.openxmlformats.org/officeDocument/2006/relationships/image" Target="../media/image256.png"/><Relationship Id="rId100" Type="http://schemas.openxmlformats.org/officeDocument/2006/relationships/image" Target="../media/image48.png"/><Relationship Id="rId105" Type="http://schemas.openxmlformats.org/officeDocument/2006/relationships/image" Target="../media/image266.png"/><Relationship Id="rId126" Type="http://schemas.openxmlformats.org/officeDocument/2006/relationships/image" Target="../media/image287.png"/><Relationship Id="rId8" Type="http://schemas.openxmlformats.org/officeDocument/2006/relationships/image" Target="../media/image187.png"/><Relationship Id="rId51" Type="http://schemas.openxmlformats.org/officeDocument/2006/relationships/image" Target="../media/image230.png"/><Relationship Id="rId72" Type="http://schemas.openxmlformats.org/officeDocument/2006/relationships/image" Target="../media/image251.png"/><Relationship Id="rId93" Type="http://schemas.openxmlformats.org/officeDocument/2006/relationships/image" Target="../media/image30.png"/><Relationship Id="rId98" Type="http://schemas.openxmlformats.org/officeDocument/2006/relationships/image" Target="../media/image35.png"/><Relationship Id="rId121" Type="http://schemas.openxmlformats.org/officeDocument/2006/relationships/image" Target="../media/image282.png"/><Relationship Id="rId3" Type="http://schemas.openxmlformats.org/officeDocument/2006/relationships/image" Target="../media/image182.png"/><Relationship Id="rId25" Type="http://schemas.openxmlformats.org/officeDocument/2006/relationships/image" Target="../media/image204.png"/><Relationship Id="rId46" Type="http://schemas.openxmlformats.org/officeDocument/2006/relationships/image" Target="../media/image225.png"/><Relationship Id="rId67" Type="http://schemas.openxmlformats.org/officeDocument/2006/relationships/image" Target="../media/image246.png"/><Relationship Id="rId116" Type="http://schemas.openxmlformats.org/officeDocument/2006/relationships/image" Target="../media/image277.png"/><Relationship Id="rId20" Type="http://schemas.openxmlformats.org/officeDocument/2006/relationships/image" Target="../media/image199.png"/><Relationship Id="rId41" Type="http://schemas.openxmlformats.org/officeDocument/2006/relationships/image" Target="../media/image220.png"/><Relationship Id="rId62" Type="http://schemas.openxmlformats.org/officeDocument/2006/relationships/image" Target="../media/image241.png"/><Relationship Id="rId83" Type="http://schemas.openxmlformats.org/officeDocument/2006/relationships/image" Target="../media/image262.png"/><Relationship Id="rId88" Type="http://schemas.openxmlformats.org/officeDocument/2006/relationships/image" Target="../media/image25.png"/><Relationship Id="rId111" Type="http://schemas.openxmlformats.org/officeDocument/2006/relationships/image" Target="../media/image272.png"/><Relationship Id="rId15" Type="http://schemas.openxmlformats.org/officeDocument/2006/relationships/image" Target="../media/image194.png"/><Relationship Id="rId36" Type="http://schemas.openxmlformats.org/officeDocument/2006/relationships/image" Target="../media/image215.png"/><Relationship Id="rId57" Type="http://schemas.openxmlformats.org/officeDocument/2006/relationships/image" Target="../media/image236.png"/><Relationship Id="rId106" Type="http://schemas.openxmlformats.org/officeDocument/2006/relationships/image" Target="../media/image267.png"/><Relationship Id="rId127" Type="http://schemas.openxmlformats.org/officeDocument/2006/relationships/image" Target="../media/image288.png"/><Relationship Id="rId10" Type="http://schemas.openxmlformats.org/officeDocument/2006/relationships/image" Target="../media/image189.png"/><Relationship Id="rId31" Type="http://schemas.openxmlformats.org/officeDocument/2006/relationships/image" Target="../media/image210.png"/><Relationship Id="rId52" Type="http://schemas.openxmlformats.org/officeDocument/2006/relationships/image" Target="../media/image231.png"/><Relationship Id="rId73" Type="http://schemas.openxmlformats.org/officeDocument/2006/relationships/image" Target="../media/image252.png"/><Relationship Id="rId78" Type="http://schemas.openxmlformats.org/officeDocument/2006/relationships/image" Target="../media/image257.png"/><Relationship Id="rId94" Type="http://schemas.openxmlformats.org/officeDocument/2006/relationships/image" Target="../media/image31.png"/><Relationship Id="rId99" Type="http://schemas.openxmlformats.org/officeDocument/2006/relationships/image" Target="../media/image36.png"/><Relationship Id="rId101" Type="http://schemas.openxmlformats.org/officeDocument/2006/relationships/image" Target="../media/image49.png"/><Relationship Id="rId122" Type="http://schemas.openxmlformats.org/officeDocument/2006/relationships/image" Target="../media/image283.png"/><Relationship Id="rId4" Type="http://schemas.openxmlformats.org/officeDocument/2006/relationships/image" Target="../media/image183.png"/><Relationship Id="rId9" Type="http://schemas.openxmlformats.org/officeDocument/2006/relationships/image" Target="../media/image188.png"/><Relationship Id="rId26" Type="http://schemas.openxmlformats.org/officeDocument/2006/relationships/image" Target="../media/image205.png"/></Relationships>
</file>

<file path=ppt/slides/_rels/slide18.xml.rels><?xml version="1.0" encoding="UTF-8" standalone="yes"?>
<Relationships xmlns="http://schemas.openxmlformats.org/package/2006/relationships"><Relationship Id="rId117" Type="http://schemas.openxmlformats.org/officeDocument/2006/relationships/image" Target="../media/image406.png"/><Relationship Id="rId21" Type="http://schemas.openxmlformats.org/officeDocument/2006/relationships/image" Target="../media/image310.png"/><Relationship Id="rId42" Type="http://schemas.openxmlformats.org/officeDocument/2006/relationships/image" Target="../media/image331.png"/><Relationship Id="rId63" Type="http://schemas.openxmlformats.org/officeDocument/2006/relationships/image" Target="../media/image352.png"/><Relationship Id="rId84" Type="http://schemas.openxmlformats.org/officeDocument/2006/relationships/image" Target="../media/image373.png"/><Relationship Id="rId138" Type="http://schemas.openxmlformats.org/officeDocument/2006/relationships/image" Target="../media/image427.png"/><Relationship Id="rId107" Type="http://schemas.openxmlformats.org/officeDocument/2006/relationships/image" Target="../media/image396.png"/><Relationship Id="rId11" Type="http://schemas.openxmlformats.org/officeDocument/2006/relationships/image" Target="../media/image300.png"/><Relationship Id="rId32" Type="http://schemas.openxmlformats.org/officeDocument/2006/relationships/image" Target="../media/image321.jpeg"/><Relationship Id="rId53" Type="http://schemas.openxmlformats.org/officeDocument/2006/relationships/image" Target="../media/image342.png"/><Relationship Id="rId74" Type="http://schemas.openxmlformats.org/officeDocument/2006/relationships/image" Target="../media/image363.png"/><Relationship Id="rId128" Type="http://schemas.openxmlformats.org/officeDocument/2006/relationships/image" Target="../media/image417.png"/><Relationship Id="rId149" Type="http://schemas.openxmlformats.org/officeDocument/2006/relationships/image" Target="../media/image438.png"/><Relationship Id="rId5" Type="http://schemas.openxmlformats.org/officeDocument/2006/relationships/image" Target="../media/image294.png"/><Relationship Id="rId95" Type="http://schemas.openxmlformats.org/officeDocument/2006/relationships/image" Target="../media/image384.png"/><Relationship Id="rId22" Type="http://schemas.openxmlformats.org/officeDocument/2006/relationships/image" Target="../media/image311.png"/><Relationship Id="rId27" Type="http://schemas.openxmlformats.org/officeDocument/2006/relationships/image" Target="../media/image316.png"/><Relationship Id="rId43" Type="http://schemas.openxmlformats.org/officeDocument/2006/relationships/image" Target="../media/image332.png"/><Relationship Id="rId48" Type="http://schemas.openxmlformats.org/officeDocument/2006/relationships/image" Target="../media/image337.png"/><Relationship Id="rId64" Type="http://schemas.openxmlformats.org/officeDocument/2006/relationships/image" Target="../media/image353.png"/><Relationship Id="rId69" Type="http://schemas.openxmlformats.org/officeDocument/2006/relationships/image" Target="../media/image358.png"/><Relationship Id="rId113" Type="http://schemas.openxmlformats.org/officeDocument/2006/relationships/image" Target="../media/image402.png"/><Relationship Id="rId118" Type="http://schemas.openxmlformats.org/officeDocument/2006/relationships/image" Target="../media/image407.png"/><Relationship Id="rId134" Type="http://schemas.openxmlformats.org/officeDocument/2006/relationships/image" Target="../media/image423.png"/><Relationship Id="rId139" Type="http://schemas.openxmlformats.org/officeDocument/2006/relationships/image" Target="../media/image428.png"/><Relationship Id="rId80" Type="http://schemas.openxmlformats.org/officeDocument/2006/relationships/image" Target="../media/image369.png"/><Relationship Id="rId85" Type="http://schemas.openxmlformats.org/officeDocument/2006/relationships/image" Target="../media/image374.png"/><Relationship Id="rId150" Type="http://schemas.openxmlformats.org/officeDocument/2006/relationships/image" Target="../media/image439.png"/><Relationship Id="rId155" Type="http://schemas.openxmlformats.org/officeDocument/2006/relationships/image" Target="../media/image444.png"/><Relationship Id="rId12" Type="http://schemas.openxmlformats.org/officeDocument/2006/relationships/image" Target="../media/image301.png"/><Relationship Id="rId17" Type="http://schemas.openxmlformats.org/officeDocument/2006/relationships/image" Target="../media/image306.png"/><Relationship Id="rId33" Type="http://schemas.openxmlformats.org/officeDocument/2006/relationships/image" Target="../media/image322.png"/><Relationship Id="rId38" Type="http://schemas.openxmlformats.org/officeDocument/2006/relationships/image" Target="../media/image327.png"/><Relationship Id="rId59" Type="http://schemas.openxmlformats.org/officeDocument/2006/relationships/image" Target="../media/image348.png"/><Relationship Id="rId103" Type="http://schemas.openxmlformats.org/officeDocument/2006/relationships/image" Target="../media/image392.png"/><Relationship Id="rId108" Type="http://schemas.openxmlformats.org/officeDocument/2006/relationships/image" Target="../media/image397.png"/><Relationship Id="rId124" Type="http://schemas.openxmlformats.org/officeDocument/2006/relationships/image" Target="../media/image413.png"/><Relationship Id="rId129" Type="http://schemas.openxmlformats.org/officeDocument/2006/relationships/image" Target="../media/image418.png"/><Relationship Id="rId54" Type="http://schemas.openxmlformats.org/officeDocument/2006/relationships/image" Target="../media/image343.png"/><Relationship Id="rId70" Type="http://schemas.openxmlformats.org/officeDocument/2006/relationships/image" Target="../media/image359.png"/><Relationship Id="rId75" Type="http://schemas.openxmlformats.org/officeDocument/2006/relationships/image" Target="../media/image364.png"/><Relationship Id="rId91" Type="http://schemas.openxmlformats.org/officeDocument/2006/relationships/image" Target="../media/image380.png"/><Relationship Id="rId96" Type="http://schemas.openxmlformats.org/officeDocument/2006/relationships/image" Target="../media/image385.png"/><Relationship Id="rId140" Type="http://schemas.openxmlformats.org/officeDocument/2006/relationships/image" Target="../media/image429.png"/><Relationship Id="rId145" Type="http://schemas.openxmlformats.org/officeDocument/2006/relationships/image" Target="../media/image434.png"/><Relationship Id="rId1" Type="http://schemas.openxmlformats.org/officeDocument/2006/relationships/slideLayout" Target="../slideLayouts/slideLayout26.xml"/><Relationship Id="rId6" Type="http://schemas.openxmlformats.org/officeDocument/2006/relationships/image" Target="../media/image295.png"/><Relationship Id="rId23" Type="http://schemas.openxmlformats.org/officeDocument/2006/relationships/image" Target="../media/image312.png"/><Relationship Id="rId28" Type="http://schemas.openxmlformats.org/officeDocument/2006/relationships/image" Target="../media/image317.png"/><Relationship Id="rId49" Type="http://schemas.openxmlformats.org/officeDocument/2006/relationships/image" Target="../media/image338.png"/><Relationship Id="rId114" Type="http://schemas.openxmlformats.org/officeDocument/2006/relationships/image" Target="../media/image403.png"/><Relationship Id="rId119" Type="http://schemas.openxmlformats.org/officeDocument/2006/relationships/image" Target="../media/image408.png"/><Relationship Id="rId44" Type="http://schemas.openxmlformats.org/officeDocument/2006/relationships/image" Target="../media/image333.png"/><Relationship Id="rId60" Type="http://schemas.openxmlformats.org/officeDocument/2006/relationships/image" Target="../media/image349.png"/><Relationship Id="rId65" Type="http://schemas.openxmlformats.org/officeDocument/2006/relationships/image" Target="../media/image354.png"/><Relationship Id="rId81" Type="http://schemas.openxmlformats.org/officeDocument/2006/relationships/image" Target="../media/image370.png"/><Relationship Id="rId86" Type="http://schemas.openxmlformats.org/officeDocument/2006/relationships/image" Target="../media/image375.png"/><Relationship Id="rId130" Type="http://schemas.openxmlformats.org/officeDocument/2006/relationships/image" Target="../media/image419.png"/><Relationship Id="rId135" Type="http://schemas.openxmlformats.org/officeDocument/2006/relationships/image" Target="../media/image424.png"/><Relationship Id="rId151" Type="http://schemas.openxmlformats.org/officeDocument/2006/relationships/image" Target="../media/image440.png"/><Relationship Id="rId156" Type="http://schemas.openxmlformats.org/officeDocument/2006/relationships/image" Target="../media/image445.png"/><Relationship Id="rId13" Type="http://schemas.openxmlformats.org/officeDocument/2006/relationships/image" Target="../media/image302.png"/><Relationship Id="rId18" Type="http://schemas.openxmlformats.org/officeDocument/2006/relationships/image" Target="../media/image307.png"/><Relationship Id="rId39" Type="http://schemas.openxmlformats.org/officeDocument/2006/relationships/image" Target="../media/image328.png"/><Relationship Id="rId109" Type="http://schemas.openxmlformats.org/officeDocument/2006/relationships/image" Target="../media/image398.png"/><Relationship Id="rId34" Type="http://schemas.openxmlformats.org/officeDocument/2006/relationships/image" Target="../media/image323.png"/><Relationship Id="rId50" Type="http://schemas.openxmlformats.org/officeDocument/2006/relationships/image" Target="../media/image339.png"/><Relationship Id="rId55" Type="http://schemas.openxmlformats.org/officeDocument/2006/relationships/image" Target="../media/image344.png"/><Relationship Id="rId76" Type="http://schemas.openxmlformats.org/officeDocument/2006/relationships/image" Target="../media/image365.png"/><Relationship Id="rId97" Type="http://schemas.openxmlformats.org/officeDocument/2006/relationships/image" Target="../media/image386.png"/><Relationship Id="rId104" Type="http://schemas.openxmlformats.org/officeDocument/2006/relationships/image" Target="../media/image393.png"/><Relationship Id="rId120" Type="http://schemas.openxmlformats.org/officeDocument/2006/relationships/image" Target="../media/image409.png"/><Relationship Id="rId125" Type="http://schemas.openxmlformats.org/officeDocument/2006/relationships/image" Target="../media/image414.png"/><Relationship Id="rId141" Type="http://schemas.openxmlformats.org/officeDocument/2006/relationships/image" Target="../media/image430.png"/><Relationship Id="rId146" Type="http://schemas.openxmlformats.org/officeDocument/2006/relationships/image" Target="../media/image435.png"/><Relationship Id="rId7" Type="http://schemas.openxmlformats.org/officeDocument/2006/relationships/image" Target="../media/image296.png"/><Relationship Id="rId71" Type="http://schemas.openxmlformats.org/officeDocument/2006/relationships/image" Target="../media/image360.png"/><Relationship Id="rId92" Type="http://schemas.openxmlformats.org/officeDocument/2006/relationships/image" Target="../media/image381.png"/><Relationship Id="rId2" Type="http://schemas.openxmlformats.org/officeDocument/2006/relationships/notesSlide" Target="../notesSlides/notesSlide18.xml"/><Relationship Id="rId29" Type="http://schemas.openxmlformats.org/officeDocument/2006/relationships/image" Target="../media/image318.png"/><Relationship Id="rId24" Type="http://schemas.openxmlformats.org/officeDocument/2006/relationships/image" Target="../media/image313.png"/><Relationship Id="rId40" Type="http://schemas.openxmlformats.org/officeDocument/2006/relationships/image" Target="../media/image329.png"/><Relationship Id="rId45" Type="http://schemas.openxmlformats.org/officeDocument/2006/relationships/image" Target="../media/image334.png"/><Relationship Id="rId66" Type="http://schemas.openxmlformats.org/officeDocument/2006/relationships/image" Target="../media/image355.png"/><Relationship Id="rId87" Type="http://schemas.openxmlformats.org/officeDocument/2006/relationships/image" Target="../media/image376.png"/><Relationship Id="rId110" Type="http://schemas.openxmlformats.org/officeDocument/2006/relationships/image" Target="../media/image399.png"/><Relationship Id="rId115" Type="http://schemas.openxmlformats.org/officeDocument/2006/relationships/image" Target="../media/image404.png"/><Relationship Id="rId131" Type="http://schemas.openxmlformats.org/officeDocument/2006/relationships/image" Target="../media/image420.png"/><Relationship Id="rId136" Type="http://schemas.openxmlformats.org/officeDocument/2006/relationships/image" Target="../media/image425.png"/><Relationship Id="rId61" Type="http://schemas.openxmlformats.org/officeDocument/2006/relationships/image" Target="../media/image350.png"/><Relationship Id="rId82" Type="http://schemas.openxmlformats.org/officeDocument/2006/relationships/image" Target="../media/image371.png"/><Relationship Id="rId152" Type="http://schemas.openxmlformats.org/officeDocument/2006/relationships/image" Target="../media/image441.png"/><Relationship Id="rId19" Type="http://schemas.openxmlformats.org/officeDocument/2006/relationships/image" Target="../media/image308.png"/><Relationship Id="rId14" Type="http://schemas.openxmlformats.org/officeDocument/2006/relationships/image" Target="../media/image303.png"/><Relationship Id="rId30" Type="http://schemas.openxmlformats.org/officeDocument/2006/relationships/image" Target="../media/image319.png"/><Relationship Id="rId35" Type="http://schemas.openxmlformats.org/officeDocument/2006/relationships/image" Target="../media/image324.png"/><Relationship Id="rId56" Type="http://schemas.openxmlformats.org/officeDocument/2006/relationships/image" Target="../media/image345.png"/><Relationship Id="rId77" Type="http://schemas.openxmlformats.org/officeDocument/2006/relationships/image" Target="../media/image366.png"/><Relationship Id="rId100" Type="http://schemas.openxmlformats.org/officeDocument/2006/relationships/image" Target="../media/image389.png"/><Relationship Id="rId105" Type="http://schemas.openxmlformats.org/officeDocument/2006/relationships/image" Target="../media/image394.png"/><Relationship Id="rId126" Type="http://schemas.openxmlformats.org/officeDocument/2006/relationships/image" Target="../media/image415.png"/><Relationship Id="rId147" Type="http://schemas.openxmlformats.org/officeDocument/2006/relationships/image" Target="../media/image436.png"/><Relationship Id="rId8" Type="http://schemas.openxmlformats.org/officeDocument/2006/relationships/image" Target="../media/image297.png"/><Relationship Id="rId51" Type="http://schemas.openxmlformats.org/officeDocument/2006/relationships/image" Target="../media/image340.png"/><Relationship Id="rId72" Type="http://schemas.openxmlformats.org/officeDocument/2006/relationships/image" Target="../media/image361.png"/><Relationship Id="rId93" Type="http://schemas.openxmlformats.org/officeDocument/2006/relationships/image" Target="../media/image382.png"/><Relationship Id="rId98" Type="http://schemas.openxmlformats.org/officeDocument/2006/relationships/image" Target="../media/image387.png"/><Relationship Id="rId121" Type="http://schemas.openxmlformats.org/officeDocument/2006/relationships/image" Target="../media/image410.png"/><Relationship Id="rId142" Type="http://schemas.openxmlformats.org/officeDocument/2006/relationships/image" Target="../media/image431.png"/><Relationship Id="rId3" Type="http://schemas.openxmlformats.org/officeDocument/2006/relationships/image" Target="../media/image292.png"/><Relationship Id="rId25" Type="http://schemas.openxmlformats.org/officeDocument/2006/relationships/image" Target="../media/image314.png"/><Relationship Id="rId46" Type="http://schemas.openxmlformats.org/officeDocument/2006/relationships/image" Target="../media/image335.png"/><Relationship Id="rId67" Type="http://schemas.openxmlformats.org/officeDocument/2006/relationships/image" Target="../media/image356.png"/><Relationship Id="rId116" Type="http://schemas.openxmlformats.org/officeDocument/2006/relationships/image" Target="../media/image405.png"/><Relationship Id="rId137" Type="http://schemas.openxmlformats.org/officeDocument/2006/relationships/image" Target="../media/image426.png"/><Relationship Id="rId20" Type="http://schemas.openxmlformats.org/officeDocument/2006/relationships/image" Target="../media/image309.png"/><Relationship Id="rId41" Type="http://schemas.openxmlformats.org/officeDocument/2006/relationships/image" Target="../media/image330.png"/><Relationship Id="rId62" Type="http://schemas.openxmlformats.org/officeDocument/2006/relationships/image" Target="../media/image351.png"/><Relationship Id="rId83" Type="http://schemas.openxmlformats.org/officeDocument/2006/relationships/image" Target="../media/image372.png"/><Relationship Id="rId88" Type="http://schemas.openxmlformats.org/officeDocument/2006/relationships/image" Target="../media/image377.png"/><Relationship Id="rId111" Type="http://schemas.openxmlformats.org/officeDocument/2006/relationships/image" Target="../media/image400.png"/><Relationship Id="rId132" Type="http://schemas.openxmlformats.org/officeDocument/2006/relationships/image" Target="../media/image421.png"/><Relationship Id="rId153" Type="http://schemas.openxmlformats.org/officeDocument/2006/relationships/image" Target="../media/image442.png"/><Relationship Id="rId15" Type="http://schemas.openxmlformats.org/officeDocument/2006/relationships/image" Target="../media/image304.png"/><Relationship Id="rId36" Type="http://schemas.openxmlformats.org/officeDocument/2006/relationships/image" Target="../media/image325.png"/><Relationship Id="rId57" Type="http://schemas.openxmlformats.org/officeDocument/2006/relationships/image" Target="../media/image346.png"/><Relationship Id="rId106" Type="http://schemas.openxmlformats.org/officeDocument/2006/relationships/image" Target="../media/image395.png"/><Relationship Id="rId127" Type="http://schemas.openxmlformats.org/officeDocument/2006/relationships/image" Target="../media/image416.png"/><Relationship Id="rId10" Type="http://schemas.openxmlformats.org/officeDocument/2006/relationships/image" Target="../media/image299.jpeg"/><Relationship Id="rId31" Type="http://schemas.openxmlformats.org/officeDocument/2006/relationships/image" Target="../media/image320.png"/><Relationship Id="rId52" Type="http://schemas.openxmlformats.org/officeDocument/2006/relationships/image" Target="../media/image341.png"/><Relationship Id="rId73" Type="http://schemas.openxmlformats.org/officeDocument/2006/relationships/image" Target="../media/image362.png"/><Relationship Id="rId78" Type="http://schemas.openxmlformats.org/officeDocument/2006/relationships/image" Target="../media/image367.png"/><Relationship Id="rId94" Type="http://schemas.openxmlformats.org/officeDocument/2006/relationships/image" Target="../media/image383.png"/><Relationship Id="rId99" Type="http://schemas.openxmlformats.org/officeDocument/2006/relationships/image" Target="../media/image388.png"/><Relationship Id="rId101" Type="http://schemas.openxmlformats.org/officeDocument/2006/relationships/image" Target="../media/image390.png"/><Relationship Id="rId122" Type="http://schemas.openxmlformats.org/officeDocument/2006/relationships/image" Target="../media/image411.png"/><Relationship Id="rId143" Type="http://schemas.openxmlformats.org/officeDocument/2006/relationships/image" Target="../media/image432.png"/><Relationship Id="rId148" Type="http://schemas.openxmlformats.org/officeDocument/2006/relationships/image" Target="../media/image437.png"/><Relationship Id="rId4" Type="http://schemas.openxmlformats.org/officeDocument/2006/relationships/image" Target="../media/image293.png"/><Relationship Id="rId9" Type="http://schemas.openxmlformats.org/officeDocument/2006/relationships/image" Target="../media/image298.png"/><Relationship Id="rId26" Type="http://schemas.openxmlformats.org/officeDocument/2006/relationships/image" Target="../media/image315.png"/><Relationship Id="rId47" Type="http://schemas.openxmlformats.org/officeDocument/2006/relationships/image" Target="../media/image336.png"/><Relationship Id="rId68" Type="http://schemas.openxmlformats.org/officeDocument/2006/relationships/image" Target="../media/image357.png"/><Relationship Id="rId89" Type="http://schemas.openxmlformats.org/officeDocument/2006/relationships/image" Target="../media/image378.png"/><Relationship Id="rId112" Type="http://schemas.openxmlformats.org/officeDocument/2006/relationships/image" Target="../media/image401.png"/><Relationship Id="rId133" Type="http://schemas.openxmlformats.org/officeDocument/2006/relationships/image" Target="../media/image422.png"/><Relationship Id="rId154" Type="http://schemas.openxmlformats.org/officeDocument/2006/relationships/image" Target="../media/image443.png"/><Relationship Id="rId16" Type="http://schemas.openxmlformats.org/officeDocument/2006/relationships/image" Target="../media/image305.png"/><Relationship Id="rId37" Type="http://schemas.openxmlformats.org/officeDocument/2006/relationships/image" Target="../media/image326.png"/><Relationship Id="rId58" Type="http://schemas.openxmlformats.org/officeDocument/2006/relationships/image" Target="../media/image347.png"/><Relationship Id="rId79" Type="http://schemas.openxmlformats.org/officeDocument/2006/relationships/image" Target="../media/image368.png"/><Relationship Id="rId102" Type="http://schemas.openxmlformats.org/officeDocument/2006/relationships/image" Target="../media/image391.png"/><Relationship Id="rId123" Type="http://schemas.openxmlformats.org/officeDocument/2006/relationships/image" Target="../media/image412.png"/><Relationship Id="rId144" Type="http://schemas.openxmlformats.org/officeDocument/2006/relationships/image" Target="../media/image433.png"/><Relationship Id="rId90" Type="http://schemas.openxmlformats.org/officeDocument/2006/relationships/image" Target="../media/image379.png"/></Relationships>
</file>

<file path=ppt/slides/_rels/slide19.xml.rels><?xml version="1.0" encoding="UTF-8" standalone="yes"?>
<Relationships xmlns="http://schemas.openxmlformats.org/package/2006/relationships"><Relationship Id="rId117" Type="http://schemas.openxmlformats.org/officeDocument/2006/relationships/image" Target="../media/image560.png"/><Relationship Id="rId21" Type="http://schemas.openxmlformats.org/officeDocument/2006/relationships/image" Target="../media/image464.png"/><Relationship Id="rId42" Type="http://schemas.openxmlformats.org/officeDocument/2006/relationships/image" Target="../media/image485.png"/><Relationship Id="rId63" Type="http://schemas.openxmlformats.org/officeDocument/2006/relationships/image" Target="../media/image506.png"/><Relationship Id="rId84" Type="http://schemas.openxmlformats.org/officeDocument/2006/relationships/image" Target="../media/image527.png"/><Relationship Id="rId138" Type="http://schemas.openxmlformats.org/officeDocument/2006/relationships/image" Target="../media/image581.png"/><Relationship Id="rId159" Type="http://schemas.openxmlformats.org/officeDocument/2006/relationships/image" Target="../media/image602.png"/><Relationship Id="rId170" Type="http://schemas.openxmlformats.org/officeDocument/2006/relationships/image" Target="../media/image613.png"/><Relationship Id="rId107" Type="http://schemas.openxmlformats.org/officeDocument/2006/relationships/image" Target="../media/image550.png"/><Relationship Id="rId11" Type="http://schemas.openxmlformats.org/officeDocument/2006/relationships/image" Target="../media/image454.png"/><Relationship Id="rId32" Type="http://schemas.openxmlformats.org/officeDocument/2006/relationships/image" Target="../media/image475.png"/><Relationship Id="rId53" Type="http://schemas.openxmlformats.org/officeDocument/2006/relationships/image" Target="../media/image496.png"/><Relationship Id="rId74" Type="http://schemas.openxmlformats.org/officeDocument/2006/relationships/image" Target="../media/image517.png"/><Relationship Id="rId128" Type="http://schemas.openxmlformats.org/officeDocument/2006/relationships/image" Target="../media/image571.png"/><Relationship Id="rId149" Type="http://schemas.openxmlformats.org/officeDocument/2006/relationships/image" Target="../media/image592.png"/><Relationship Id="rId5" Type="http://schemas.openxmlformats.org/officeDocument/2006/relationships/image" Target="../media/image448.png"/><Relationship Id="rId95" Type="http://schemas.openxmlformats.org/officeDocument/2006/relationships/image" Target="../media/image538.png"/><Relationship Id="rId160" Type="http://schemas.openxmlformats.org/officeDocument/2006/relationships/image" Target="../media/image603.png"/><Relationship Id="rId22" Type="http://schemas.openxmlformats.org/officeDocument/2006/relationships/image" Target="../media/image465.png"/><Relationship Id="rId43" Type="http://schemas.openxmlformats.org/officeDocument/2006/relationships/image" Target="../media/image486.png"/><Relationship Id="rId64" Type="http://schemas.openxmlformats.org/officeDocument/2006/relationships/image" Target="../media/image507.png"/><Relationship Id="rId118" Type="http://schemas.openxmlformats.org/officeDocument/2006/relationships/image" Target="../media/image561.png"/><Relationship Id="rId139" Type="http://schemas.openxmlformats.org/officeDocument/2006/relationships/image" Target="../media/image582.png"/><Relationship Id="rId85" Type="http://schemas.openxmlformats.org/officeDocument/2006/relationships/image" Target="../media/image528.png"/><Relationship Id="rId150" Type="http://schemas.openxmlformats.org/officeDocument/2006/relationships/image" Target="../media/image593.png"/><Relationship Id="rId171" Type="http://schemas.openxmlformats.org/officeDocument/2006/relationships/image" Target="../media/image614.png"/><Relationship Id="rId12" Type="http://schemas.openxmlformats.org/officeDocument/2006/relationships/image" Target="../media/image455.png"/><Relationship Id="rId33" Type="http://schemas.openxmlformats.org/officeDocument/2006/relationships/image" Target="../media/image476.png"/><Relationship Id="rId108" Type="http://schemas.openxmlformats.org/officeDocument/2006/relationships/image" Target="../media/image551.png"/><Relationship Id="rId129" Type="http://schemas.openxmlformats.org/officeDocument/2006/relationships/image" Target="../media/image572.png"/><Relationship Id="rId54" Type="http://schemas.openxmlformats.org/officeDocument/2006/relationships/image" Target="../media/image497.png"/><Relationship Id="rId75" Type="http://schemas.openxmlformats.org/officeDocument/2006/relationships/image" Target="../media/image518.png"/><Relationship Id="rId96" Type="http://schemas.openxmlformats.org/officeDocument/2006/relationships/image" Target="../media/image539.png"/><Relationship Id="rId140" Type="http://schemas.openxmlformats.org/officeDocument/2006/relationships/image" Target="../media/image583.png"/><Relationship Id="rId161" Type="http://schemas.openxmlformats.org/officeDocument/2006/relationships/image" Target="../media/image604.png"/><Relationship Id="rId1" Type="http://schemas.openxmlformats.org/officeDocument/2006/relationships/slideLayout" Target="../slideLayouts/slideLayout50.xml"/><Relationship Id="rId6" Type="http://schemas.openxmlformats.org/officeDocument/2006/relationships/image" Target="../media/image449.png"/><Relationship Id="rId23" Type="http://schemas.openxmlformats.org/officeDocument/2006/relationships/image" Target="../media/image466.png"/><Relationship Id="rId28" Type="http://schemas.openxmlformats.org/officeDocument/2006/relationships/image" Target="../media/image471.png"/><Relationship Id="rId49" Type="http://schemas.openxmlformats.org/officeDocument/2006/relationships/image" Target="../media/image492.png"/><Relationship Id="rId114" Type="http://schemas.openxmlformats.org/officeDocument/2006/relationships/image" Target="../media/image557.png"/><Relationship Id="rId119" Type="http://schemas.openxmlformats.org/officeDocument/2006/relationships/image" Target="../media/image562.png"/><Relationship Id="rId44" Type="http://schemas.openxmlformats.org/officeDocument/2006/relationships/image" Target="../media/image487.png"/><Relationship Id="rId60" Type="http://schemas.openxmlformats.org/officeDocument/2006/relationships/image" Target="../media/image503.png"/><Relationship Id="rId65" Type="http://schemas.openxmlformats.org/officeDocument/2006/relationships/image" Target="../media/image508.png"/><Relationship Id="rId81" Type="http://schemas.openxmlformats.org/officeDocument/2006/relationships/image" Target="../media/image524.png"/><Relationship Id="rId86" Type="http://schemas.openxmlformats.org/officeDocument/2006/relationships/image" Target="../media/image529.png"/><Relationship Id="rId130" Type="http://schemas.openxmlformats.org/officeDocument/2006/relationships/image" Target="../media/image573.png"/><Relationship Id="rId135" Type="http://schemas.openxmlformats.org/officeDocument/2006/relationships/image" Target="../media/image578.png"/><Relationship Id="rId151" Type="http://schemas.openxmlformats.org/officeDocument/2006/relationships/image" Target="../media/image594.png"/><Relationship Id="rId156" Type="http://schemas.openxmlformats.org/officeDocument/2006/relationships/image" Target="../media/image599.png"/><Relationship Id="rId172" Type="http://schemas.openxmlformats.org/officeDocument/2006/relationships/image" Target="../media/image615.png"/><Relationship Id="rId13" Type="http://schemas.openxmlformats.org/officeDocument/2006/relationships/image" Target="../media/image456.png"/><Relationship Id="rId18" Type="http://schemas.openxmlformats.org/officeDocument/2006/relationships/image" Target="../media/image461.png"/><Relationship Id="rId39" Type="http://schemas.openxmlformats.org/officeDocument/2006/relationships/image" Target="../media/image482.png"/><Relationship Id="rId109" Type="http://schemas.openxmlformats.org/officeDocument/2006/relationships/image" Target="../media/image552.png"/><Relationship Id="rId34" Type="http://schemas.openxmlformats.org/officeDocument/2006/relationships/image" Target="../media/image477.png"/><Relationship Id="rId50" Type="http://schemas.openxmlformats.org/officeDocument/2006/relationships/image" Target="../media/image493.png"/><Relationship Id="rId55" Type="http://schemas.openxmlformats.org/officeDocument/2006/relationships/image" Target="../media/image498.png"/><Relationship Id="rId76" Type="http://schemas.openxmlformats.org/officeDocument/2006/relationships/image" Target="../media/image519.png"/><Relationship Id="rId97" Type="http://schemas.openxmlformats.org/officeDocument/2006/relationships/image" Target="../media/image540.png"/><Relationship Id="rId104" Type="http://schemas.openxmlformats.org/officeDocument/2006/relationships/image" Target="../media/image547.png"/><Relationship Id="rId120" Type="http://schemas.openxmlformats.org/officeDocument/2006/relationships/image" Target="../media/image563.png"/><Relationship Id="rId125" Type="http://schemas.openxmlformats.org/officeDocument/2006/relationships/image" Target="../media/image568.png"/><Relationship Id="rId141" Type="http://schemas.openxmlformats.org/officeDocument/2006/relationships/image" Target="../media/image584.png"/><Relationship Id="rId146" Type="http://schemas.openxmlformats.org/officeDocument/2006/relationships/image" Target="../media/image589.png"/><Relationship Id="rId167" Type="http://schemas.openxmlformats.org/officeDocument/2006/relationships/image" Target="../media/image610.png"/><Relationship Id="rId7" Type="http://schemas.openxmlformats.org/officeDocument/2006/relationships/image" Target="../media/image450.png"/><Relationship Id="rId71" Type="http://schemas.openxmlformats.org/officeDocument/2006/relationships/image" Target="../media/image514.png"/><Relationship Id="rId92" Type="http://schemas.openxmlformats.org/officeDocument/2006/relationships/image" Target="../media/image535.png"/><Relationship Id="rId162" Type="http://schemas.openxmlformats.org/officeDocument/2006/relationships/image" Target="../media/image605.png"/><Relationship Id="rId2" Type="http://schemas.openxmlformats.org/officeDocument/2006/relationships/notesSlide" Target="../notesSlides/notesSlide19.xml"/><Relationship Id="rId29" Type="http://schemas.openxmlformats.org/officeDocument/2006/relationships/image" Target="../media/image472.png"/><Relationship Id="rId24" Type="http://schemas.openxmlformats.org/officeDocument/2006/relationships/image" Target="../media/image467.png"/><Relationship Id="rId40" Type="http://schemas.openxmlformats.org/officeDocument/2006/relationships/image" Target="../media/image483.png"/><Relationship Id="rId45" Type="http://schemas.openxmlformats.org/officeDocument/2006/relationships/image" Target="../media/image488.png"/><Relationship Id="rId66" Type="http://schemas.openxmlformats.org/officeDocument/2006/relationships/image" Target="../media/image509.png"/><Relationship Id="rId87" Type="http://schemas.openxmlformats.org/officeDocument/2006/relationships/image" Target="../media/image530.png"/><Relationship Id="rId110" Type="http://schemas.openxmlformats.org/officeDocument/2006/relationships/image" Target="../media/image553.png"/><Relationship Id="rId115" Type="http://schemas.openxmlformats.org/officeDocument/2006/relationships/image" Target="../media/image558.png"/><Relationship Id="rId131" Type="http://schemas.openxmlformats.org/officeDocument/2006/relationships/image" Target="../media/image574.png"/><Relationship Id="rId136" Type="http://schemas.openxmlformats.org/officeDocument/2006/relationships/image" Target="../media/image579.png"/><Relationship Id="rId157" Type="http://schemas.openxmlformats.org/officeDocument/2006/relationships/image" Target="../media/image600.png"/><Relationship Id="rId61" Type="http://schemas.openxmlformats.org/officeDocument/2006/relationships/image" Target="../media/image504.png"/><Relationship Id="rId82" Type="http://schemas.openxmlformats.org/officeDocument/2006/relationships/image" Target="../media/image525.png"/><Relationship Id="rId152" Type="http://schemas.openxmlformats.org/officeDocument/2006/relationships/image" Target="../media/image595.png"/><Relationship Id="rId173" Type="http://schemas.openxmlformats.org/officeDocument/2006/relationships/image" Target="../media/image616.png"/><Relationship Id="rId19" Type="http://schemas.openxmlformats.org/officeDocument/2006/relationships/image" Target="../media/image462.png"/><Relationship Id="rId14" Type="http://schemas.openxmlformats.org/officeDocument/2006/relationships/image" Target="../media/image457.png"/><Relationship Id="rId30" Type="http://schemas.openxmlformats.org/officeDocument/2006/relationships/image" Target="../media/image473.png"/><Relationship Id="rId35" Type="http://schemas.openxmlformats.org/officeDocument/2006/relationships/image" Target="../media/image478.png"/><Relationship Id="rId56" Type="http://schemas.openxmlformats.org/officeDocument/2006/relationships/image" Target="../media/image499.png"/><Relationship Id="rId77" Type="http://schemas.openxmlformats.org/officeDocument/2006/relationships/image" Target="../media/image520.png"/><Relationship Id="rId100" Type="http://schemas.openxmlformats.org/officeDocument/2006/relationships/image" Target="../media/image543.png"/><Relationship Id="rId105" Type="http://schemas.openxmlformats.org/officeDocument/2006/relationships/image" Target="../media/image548.png"/><Relationship Id="rId126" Type="http://schemas.openxmlformats.org/officeDocument/2006/relationships/image" Target="../media/image569.png"/><Relationship Id="rId147" Type="http://schemas.openxmlformats.org/officeDocument/2006/relationships/image" Target="../media/image590.png"/><Relationship Id="rId168" Type="http://schemas.openxmlformats.org/officeDocument/2006/relationships/image" Target="../media/image611.png"/><Relationship Id="rId8" Type="http://schemas.openxmlformats.org/officeDocument/2006/relationships/image" Target="../media/image451.png"/><Relationship Id="rId51" Type="http://schemas.openxmlformats.org/officeDocument/2006/relationships/image" Target="../media/image494.png"/><Relationship Id="rId72" Type="http://schemas.openxmlformats.org/officeDocument/2006/relationships/image" Target="../media/image515.png"/><Relationship Id="rId93" Type="http://schemas.openxmlformats.org/officeDocument/2006/relationships/image" Target="../media/image536.png"/><Relationship Id="rId98" Type="http://schemas.openxmlformats.org/officeDocument/2006/relationships/image" Target="../media/image541.png"/><Relationship Id="rId121" Type="http://schemas.openxmlformats.org/officeDocument/2006/relationships/image" Target="../media/image564.png"/><Relationship Id="rId142" Type="http://schemas.openxmlformats.org/officeDocument/2006/relationships/image" Target="../media/image585.png"/><Relationship Id="rId163" Type="http://schemas.openxmlformats.org/officeDocument/2006/relationships/image" Target="../media/image606.png"/><Relationship Id="rId3" Type="http://schemas.openxmlformats.org/officeDocument/2006/relationships/image" Target="../media/image446.png"/><Relationship Id="rId25" Type="http://schemas.openxmlformats.org/officeDocument/2006/relationships/image" Target="../media/image468.png"/><Relationship Id="rId46" Type="http://schemas.openxmlformats.org/officeDocument/2006/relationships/image" Target="../media/image489.png"/><Relationship Id="rId67" Type="http://schemas.openxmlformats.org/officeDocument/2006/relationships/image" Target="../media/image510.png"/><Relationship Id="rId116" Type="http://schemas.openxmlformats.org/officeDocument/2006/relationships/image" Target="../media/image559.png"/><Relationship Id="rId137" Type="http://schemas.openxmlformats.org/officeDocument/2006/relationships/image" Target="../media/image580.png"/><Relationship Id="rId158" Type="http://schemas.openxmlformats.org/officeDocument/2006/relationships/image" Target="../media/image601.png"/><Relationship Id="rId20" Type="http://schemas.openxmlformats.org/officeDocument/2006/relationships/image" Target="../media/image463.png"/><Relationship Id="rId41" Type="http://schemas.openxmlformats.org/officeDocument/2006/relationships/image" Target="../media/image484.png"/><Relationship Id="rId62" Type="http://schemas.openxmlformats.org/officeDocument/2006/relationships/image" Target="../media/image505.png"/><Relationship Id="rId83" Type="http://schemas.openxmlformats.org/officeDocument/2006/relationships/image" Target="../media/image526.png"/><Relationship Id="rId88" Type="http://schemas.openxmlformats.org/officeDocument/2006/relationships/image" Target="../media/image531.png"/><Relationship Id="rId111" Type="http://schemas.openxmlformats.org/officeDocument/2006/relationships/image" Target="../media/image554.png"/><Relationship Id="rId132" Type="http://schemas.openxmlformats.org/officeDocument/2006/relationships/image" Target="../media/image575.png"/><Relationship Id="rId153" Type="http://schemas.openxmlformats.org/officeDocument/2006/relationships/image" Target="../media/image596.png"/><Relationship Id="rId174" Type="http://schemas.openxmlformats.org/officeDocument/2006/relationships/image" Target="../media/image617.png"/><Relationship Id="rId15" Type="http://schemas.openxmlformats.org/officeDocument/2006/relationships/image" Target="../media/image458.png"/><Relationship Id="rId36" Type="http://schemas.openxmlformats.org/officeDocument/2006/relationships/image" Target="../media/image479.png"/><Relationship Id="rId57" Type="http://schemas.openxmlformats.org/officeDocument/2006/relationships/image" Target="../media/image500.png"/><Relationship Id="rId106" Type="http://schemas.openxmlformats.org/officeDocument/2006/relationships/image" Target="../media/image549.png"/><Relationship Id="rId127" Type="http://schemas.openxmlformats.org/officeDocument/2006/relationships/image" Target="../media/image570.png"/><Relationship Id="rId10" Type="http://schemas.openxmlformats.org/officeDocument/2006/relationships/image" Target="../media/image453.png"/><Relationship Id="rId31" Type="http://schemas.openxmlformats.org/officeDocument/2006/relationships/image" Target="../media/image474.png"/><Relationship Id="rId52" Type="http://schemas.openxmlformats.org/officeDocument/2006/relationships/image" Target="../media/image495.png"/><Relationship Id="rId73" Type="http://schemas.openxmlformats.org/officeDocument/2006/relationships/image" Target="../media/image516.png"/><Relationship Id="rId78" Type="http://schemas.openxmlformats.org/officeDocument/2006/relationships/image" Target="../media/image521.png"/><Relationship Id="rId94" Type="http://schemas.openxmlformats.org/officeDocument/2006/relationships/image" Target="../media/image537.png"/><Relationship Id="rId99" Type="http://schemas.openxmlformats.org/officeDocument/2006/relationships/image" Target="../media/image542.png"/><Relationship Id="rId101" Type="http://schemas.openxmlformats.org/officeDocument/2006/relationships/image" Target="../media/image544.png"/><Relationship Id="rId122" Type="http://schemas.openxmlformats.org/officeDocument/2006/relationships/image" Target="../media/image565.png"/><Relationship Id="rId143" Type="http://schemas.openxmlformats.org/officeDocument/2006/relationships/image" Target="../media/image586.png"/><Relationship Id="rId148" Type="http://schemas.openxmlformats.org/officeDocument/2006/relationships/image" Target="../media/image591.png"/><Relationship Id="rId164" Type="http://schemas.openxmlformats.org/officeDocument/2006/relationships/image" Target="../media/image607.png"/><Relationship Id="rId169" Type="http://schemas.openxmlformats.org/officeDocument/2006/relationships/image" Target="../media/image612.png"/><Relationship Id="rId4" Type="http://schemas.openxmlformats.org/officeDocument/2006/relationships/image" Target="../media/image447.png"/><Relationship Id="rId9" Type="http://schemas.openxmlformats.org/officeDocument/2006/relationships/image" Target="../media/image452.png"/><Relationship Id="rId26" Type="http://schemas.openxmlformats.org/officeDocument/2006/relationships/image" Target="../media/image469.png"/><Relationship Id="rId47" Type="http://schemas.openxmlformats.org/officeDocument/2006/relationships/image" Target="../media/image490.png"/><Relationship Id="rId68" Type="http://schemas.openxmlformats.org/officeDocument/2006/relationships/image" Target="../media/image511.png"/><Relationship Id="rId89" Type="http://schemas.openxmlformats.org/officeDocument/2006/relationships/image" Target="../media/image532.png"/><Relationship Id="rId112" Type="http://schemas.openxmlformats.org/officeDocument/2006/relationships/image" Target="../media/image555.png"/><Relationship Id="rId133" Type="http://schemas.openxmlformats.org/officeDocument/2006/relationships/image" Target="../media/image576.png"/><Relationship Id="rId154" Type="http://schemas.openxmlformats.org/officeDocument/2006/relationships/image" Target="../media/image597.png"/><Relationship Id="rId175" Type="http://schemas.openxmlformats.org/officeDocument/2006/relationships/image" Target="../media/image618.png"/><Relationship Id="rId16" Type="http://schemas.openxmlformats.org/officeDocument/2006/relationships/image" Target="../media/image459.png"/><Relationship Id="rId37" Type="http://schemas.openxmlformats.org/officeDocument/2006/relationships/image" Target="../media/image480.png"/><Relationship Id="rId58" Type="http://schemas.openxmlformats.org/officeDocument/2006/relationships/image" Target="../media/image501.png"/><Relationship Id="rId79" Type="http://schemas.openxmlformats.org/officeDocument/2006/relationships/image" Target="../media/image522.png"/><Relationship Id="rId102" Type="http://schemas.openxmlformats.org/officeDocument/2006/relationships/image" Target="../media/image545.png"/><Relationship Id="rId123" Type="http://schemas.openxmlformats.org/officeDocument/2006/relationships/image" Target="../media/image566.png"/><Relationship Id="rId144" Type="http://schemas.openxmlformats.org/officeDocument/2006/relationships/image" Target="../media/image587.png"/><Relationship Id="rId90" Type="http://schemas.openxmlformats.org/officeDocument/2006/relationships/image" Target="../media/image533.png"/><Relationship Id="rId165" Type="http://schemas.openxmlformats.org/officeDocument/2006/relationships/image" Target="../media/image608.png"/><Relationship Id="rId27" Type="http://schemas.openxmlformats.org/officeDocument/2006/relationships/image" Target="../media/image470.png"/><Relationship Id="rId48" Type="http://schemas.openxmlformats.org/officeDocument/2006/relationships/image" Target="../media/image491.png"/><Relationship Id="rId69" Type="http://schemas.openxmlformats.org/officeDocument/2006/relationships/image" Target="../media/image512.png"/><Relationship Id="rId113" Type="http://schemas.openxmlformats.org/officeDocument/2006/relationships/image" Target="../media/image556.png"/><Relationship Id="rId134" Type="http://schemas.openxmlformats.org/officeDocument/2006/relationships/image" Target="../media/image577.png"/><Relationship Id="rId80" Type="http://schemas.openxmlformats.org/officeDocument/2006/relationships/image" Target="../media/image523.png"/><Relationship Id="rId155" Type="http://schemas.openxmlformats.org/officeDocument/2006/relationships/image" Target="../media/image598.png"/><Relationship Id="rId17" Type="http://schemas.openxmlformats.org/officeDocument/2006/relationships/image" Target="../media/image460.png"/><Relationship Id="rId38" Type="http://schemas.openxmlformats.org/officeDocument/2006/relationships/image" Target="../media/image481.png"/><Relationship Id="rId59" Type="http://schemas.openxmlformats.org/officeDocument/2006/relationships/image" Target="../media/image502.png"/><Relationship Id="rId103" Type="http://schemas.openxmlformats.org/officeDocument/2006/relationships/image" Target="../media/image546.png"/><Relationship Id="rId124" Type="http://schemas.openxmlformats.org/officeDocument/2006/relationships/image" Target="../media/image567.png"/><Relationship Id="rId70" Type="http://schemas.openxmlformats.org/officeDocument/2006/relationships/image" Target="../media/image513.png"/><Relationship Id="rId91" Type="http://schemas.openxmlformats.org/officeDocument/2006/relationships/image" Target="../media/image534.png"/><Relationship Id="rId145" Type="http://schemas.openxmlformats.org/officeDocument/2006/relationships/image" Target="../media/image588.png"/><Relationship Id="rId166" Type="http://schemas.openxmlformats.org/officeDocument/2006/relationships/image" Target="../media/image609.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8" Type="http://schemas.openxmlformats.org/officeDocument/2006/relationships/image" Target="../media/image16.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s>
</file>

<file path=ppt/slides/_rels/slide20.xml.rels><?xml version="1.0" encoding="UTF-8" standalone="yes"?>
<Relationships xmlns="http://schemas.openxmlformats.org/package/2006/relationships"><Relationship Id="rId13" Type="http://schemas.openxmlformats.org/officeDocument/2006/relationships/image" Target="../media/image629.png"/><Relationship Id="rId18" Type="http://schemas.openxmlformats.org/officeDocument/2006/relationships/image" Target="../media/image633.png"/><Relationship Id="rId26" Type="http://schemas.openxmlformats.org/officeDocument/2006/relationships/image" Target="../media/image637.tiff"/><Relationship Id="rId39" Type="http://schemas.openxmlformats.org/officeDocument/2006/relationships/image" Target="../media/image647.png"/><Relationship Id="rId21" Type="http://schemas.openxmlformats.org/officeDocument/2006/relationships/image" Target="../media/image270.png"/><Relationship Id="rId34" Type="http://schemas.openxmlformats.org/officeDocument/2006/relationships/image" Target="../media/image643.png"/><Relationship Id="rId42" Type="http://schemas.openxmlformats.org/officeDocument/2006/relationships/image" Target="../media/image433.png"/><Relationship Id="rId47" Type="http://schemas.openxmlformats.org/officeDocument/2006/relationships/image" Target="../media/image566.png"/><Relationship Id="rId7" Type="http://schemas.openxmlformats.org/officeDocument/2006/relationships/image" Target="../media/image623.png"/><Relationship Id="rId2" Type="http://schemas.openxmlformats.org/officeDocument/2006/relationships/notesSlide" Target="../notesSlides/notesSlide20.xml"/><Relationship Id="rId16" Type="http://schemas.openxmlformats.org/officeDocument/2006/relationships/image" Target="../media/image496.png"/><Relationship Id="rId29" Type="http://schemas.openxmlformats.org/officeDocument/2006/relationships/image" Target="../media/image640.png"/><Relationship Id="rId11" Type="http://schemas.openxmlformats.org/officeDocument/2006/relationships/image" Target="../media/image627.png"/><Relationship Id="rId24" Type="http://schemas.openxmlformats.org/officeDocument/2006/relationships/image" Target="../media/image457.png"/><Relationship Id="rId32" Type="http://schemas.openxmlformats.org/officeDocument/2006/relationships/image" Target="../media/image380.png"/><Relationship Id="rId37" Type="http://schemas.openxmlformats.org/officeDocument/2006/relationships/image" Target="../media/image645.png"/><Relationship Id="rId40" Type="http://schemas.openxmlformats.org/officeDocument/2006/relationships/image" Target="../media/image648.png"/><Relationship Id="rId45" Type="http://schemas.openxmlformats.org/officeDocument/2006/relationships/image" Target="../media/image651.png"/><Relationship Id="rId5" Type="http://schemas.openxmlformats.org/officeDocument/2006/relationships/image" Target="../media/image621.png"/><Relationship Id="rId15" Type="http://schemas.openxmlformats.org/officeDocument/2006/relationships/image" Target="../media/image631.png"/><Relationship Id="rId23" Type="http://schemas.openxmlformats.org/officeDocument/2006/relationships/image" Target="../media/image326.png"/><Relationship Id="rId28" Type="http://schemas.openxmlformats.org/officeDocument/2006/relationships/image" Target="../media/image639.png"/><Relationship Id="rId36" Type="http://schemas.openxmlformats.org/officeDocument/2006/relationships/image" Target="../media/image381.png"/><Relationship Id="rId49" Type="http://schemas.openxmlformats.org/officeDocument/2006/relationships/image" Target="../media/image654.png"/><Relationship Id="rId10" Type="http://schemas.openxmlformats.org/officeDocument/2006/relationships/image" Target="../media/image626.png"/><Relationship Id="rId19" Type="http://schemas.openxmlformats.org/officeDocument/2006/relationships/image" Target="../media/image510.png"/><Relationship Id="rId31" Type="http://schemas.openxmlformats.org/officeDocument/2006/relationships/image" Target="../media/image642.tiff"/><Relationship Id="rId44" Type="http://schemas.openxmlformats.org/officeDocument/2006/relationships/image" Target="../media/image650.png"/><Relationship Id="rId4" Type="http://schemas.openxmlformats.org/officeDocument/2006/relationships/image" Target="../media/image620.png"/><Relationship Id="rId9" Type="http://schemas.openxmlformats.org/officeDocument/2006/relationships/image" Target="../media/image625.jpeg"/><Relationship Id="rId14" Type="http://schemas.openxmlformats.org/officeDocument/2006/relationships/image" Target="../media/image630.png"/><Relationship Id="rId22" Type="http://schemas.openxmlformats.org/officeDocument/2006/relationships/image" Target="../media/image635.png"/><Relationship Id="rId27" Type="http://schemas.openxmlformats.org/officeDocument/2006/relationships/image" Target="../media/image638.png"/><Relationship Id="rId30" Type="http://schemas.openxmlformats.org/officeDocument/2006/relationships/image" Target="../media/image641.tiff"/><Relationship Id="rId35" Type="http://schemas.openxmlformats.org/officeDocument/2006/relationships/image" Target="../media/image644.png"/><Relationship Id="rId43" Type="http://schemas.openxmlformats.org/officeDocument/2006/relationships/image" Target="../media/image649.png"/><Relationship Id="rId48" Type="http://schemas.openxmlformats.org/officeDocument/2006/relationships/image" Target="../media/image653.png"/><Relationship Id="rId8" Type="http://schemas.openxmlformats.org/officeDocument/2006/relationships/image" Target="../media/image624.png"/><Relationship Id="rId3" Type="http://schemas.openxmlformats.org/officeDocument/2006/relationships/image" Target="../media/image619.png"/><Relationship Id="rId12" Type="http://schemas.openxmlformats.org/officeDocument/2006/relationships/image" Target="../media/image628.png"/><Relationship Id="rId17" Type="http://schemas.openxmlformats.org/officeDocument/2006/relationships/image" Target="../media/image632.tiff"/><Relationship Id="rId25" Type="http://schemas.openxmlformats.org/officeDocument/2006/relationships/image" Target="../media/image636.png"/><Relationship Id="rId33" Type="http://schemas.openxmlformats.org/officeDocument/2006/relationships/image" Target="../media/image536.png"/><Relationship Id="rId38" Type="http://schemas.openxmlformats.org/officeDocument/2006/relationships/image" Target="../media/image646.svg"/><Relationship Id="rId46" Type="http://schemas.openxmlformats.org/officeDocument/2006/relationships/image" Target="../media/image652.png"/><Relationship Id="rId20" Type="http://schemas.openxmlformats.org/officeDocument/2006/relationships/image" Target="../media/image634.tiff"/><Relationship Id="rId41" Type="http://schemas.openxmlformats.org/officeDocument/2006/relationships/image" Target="../media/image571.png"/><Relationship Id="rId1" Type="http://schemas.openxmlformats.org/officeDocument/2006/relationships/slideLayout" Target="../slideLayouts/slideLayout49.xml"/><Relationship Id="rId6" Type="http://schemas.openxmlformats.org/officeDocument/2006/relationships/image" Target="../media/image622.png"/></Relationships>
</file>

<file path=ppt/slides/_rels/slide21.xml.rels><?xml version="1.0" encoding="UTF-8" standalone="yes"?>
<Relationships xmlns="http://schemas.openxmlformats.org/package/2006/relationships"><Relationship Id="rId3" Type="http://schemas.openxmlformats.org/officeDocument/2006/relationships/hyperlink" Target="https://www.cncf.io/certification/software-conformance/"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655.png"/></Relationships>
</file>

<file path=ppt/slides/_rels/slide22.xml.rels><?xml version="1.0" encoding="UTF-8" standalone="yes"?>
<Relationships xmlns="http://schemas.openxmlformats.org/package/2006/relationships"><Relationship Id="rId26" Type="http://schemas.openxmlformats.org/officeDocument/2006/relationships/image" Target="../media/image677.png"/><Relationship Id="rId21" Type="http://schemas.openxmlformats.org/officeDocument/2006/relationships/image" Target="../media/image673.png"/><Relationship Id="rId42" Type="http://schemas.openxmlformats.org/officeDocument/2006/relationships/image" Target="../media/image693.png"/><Relationship Id="rId47" Type="http://schemas.openxmlformats.org/officeDocument/2006/relationships/image" Target="../media/image698.png"/><Relationship Id="rId63" Type="http://schemas.openxmlformats.org/officeDocument/2006/relationships/image" Target="../media/image713.png"/><Relationship Id="rId68" Type="http://schemas.openxmlformats.org/officeDocument/2006/relationships/image" Target="../media/image718.png"/><Relationship Id="rId84" Type="http://schemas.openxmlformats.org/officeDocument/2006/relationships/image" Target="../media/image279.png"/><Relationship Id="rId89" Type="http://schemas.openxmlformats.org/officeDocument/2006/relationships/image" Target="../media/image737.png"/><Relationship Id="rId16" Type="http://schemas.openxmlformats.org/officeDocument/2006/relationships/image" Target="../media/image669.png"/><Relationship Id="rId11" Type="http://schemas.openxmlformats.org/officeDocument/2006/relationships/image" Target="../media/image664.png"/><Relationship Id="rId32" Type="http://schemas.openxmlformats.org/officeDocument/2006/relationships/image" Target="../media/image683.png"/><Relationship Id="rId37" Type="http://schemas.openxmlformats.org/officeDocument/2006/relationships/image" Target="../media/image688.png"/><Relationship Id="rId53" Type="http://schemas.openxmlformats.org/officeDocument/2006/relationships/image" Target="../media/image703.png"/><Relationship Id="rId58" Type="http://schemas.openxmlformats.org/officeDocument/2006/relationships/image" Target="../media/image708.png"/><Relationship Id="rId74" Type="http://schemas.openxmlformats.org/officeDocument/2006/relationships/image" Target="../media/image724.png"/><Relationship Id="rId79" Type="http://schemas.openxmlformats.org/officeDocument/2006/relationships/image" Target="../media/image728.png"/><Relationship Id="rId5" Type="http://schemas.openxmlformats.org/officeDocument/2006/relationships/image" Target="../media/image658.png"/><Relationship Id="rId90" Type="http://schemas.openxmlformats.org/officeDocument/2006/relationships/image" Target="../media/image738.png"/><Relationship Id="rId14" Type="http://schemas.openxmlformats.org/officeDocument/2006/relationships/image" Target="../media/image667.png"/><Relationship Id="rId22" Type="http://schemas.openxmlformats.org/officeDocument/2006/relationships/image" Target="../media/image674.png"/><Relationship Id="rId27" Type="http://schemas.openxmlformats.org/officeDocument/2006/relationships/image" Target="../media/image678.png"/><Relationship Id="rId30" Type="http://schemas.openxmlformats.org/officeDocument/2006/relationships/image" Target="../media/image681.png"/><Relationship Id="rId35" Type="http://schemas.openxmlformats.org/officeDocument/2006/relationships/image" Target="../media/image686.png"/><Relationship Id="rId43" Type="http://schemas.openxmlformats.org/officeDocument/2006/relationships/image" Target="../media/image694.png"/><Relationship Id="rId48" Type="http://schemas.openxmlformats.org/officeDocument/2006/relationships/image" Target="../media/image699.png"/><Relationship Id="rId56" Type="http://schemas.openxmlformats.org/officeDocument/2006/relationships/image" Target="../media/image706.png"/><Relationship Id="rId64" Type="http://schemas.openxmlformats.org/officeDocument/2006/relationships/image" Target="../media/image714.png"/><Relationship Id="rId69" Type="http://schemas.openxmlformats.org/officeDocument/2006/relationships/image" Target="../media/image719.png"/><Relationship Id="rId77" Type="http://schemas.openxmlformats.org/officeDocument/2006/relationships/image" Target="../media/image726.png"/><Relationship Id="rId8" Type="http://schemas.openxmlformats.org/officeDocument/2006/relationships/image" Target="../media/image661.png"/><Relationship Id="rId51" Type="http://schemas.openxmlformats.org/officeDocument/2006/relationships/image" Target="../media/image492.png"/><Relationship Id="rId72" Type="http://schemas.openxmlformats.org/officeDocument/2006/relationships/image" Target="../media/image722.png"/><Relationship Id="rId80" Type="http://schemas.openxmlformats.org/officeDocument/2006/relationships/image" Target="../media/image729.png"/><Relationship Id="rId85" Type="http://schemas.openxmlformats.org/officeDocument/2006/relationships/image" Target="../media/image733.png"/><Relationship Id="rId3" Type="http://schemas.openxmlformats.org/officeDocument/2006/relationships/image" Target="../media/image656.png"/><Relationship Id="rId12" Type="http://schemas.openxmlformats.org/officeDocument/2006/relationships/image" Target="../media/image665.png"/><Relationship Id="rId17" Type="http://schemas.openxmlformats.org/officeDocument/2006/relationships/image" Target="../media/image670.png"/><Relationship Id="rId25" Type="http://schemas.openxmlformats.org/officeDocument/2006/relationships/image" Target="../media/image326.png"/><Relationship Id="rId33" Type="http://schemas.openxmlformats.org/officeDocument/2006/relationships/image" Target="../media/image684.png"/><Relationship Id="rId38" Type="http://schemas.openxmlformats.org/officeDocument/2006/relationships/image" Target="../media/image689.png"/><Relationship Id="rId46" Type="http://schemas.openxmlformats.org/officeDocument/2006/relationships/image" Target="../media/image697.png"/><Relationship Id="rId59" Type="http://schemas.openxmlformats.org/officeDocument/2006/relationships/image" Target="../media/image709.png"/><Relationship Id="rId67" Type="http://schemas.openxmlformats.org/officeDocument/2006/relationships/image" Target="../media/image717.png"/><Relationship Id="rId20" Type="http://schemas.openxmlformats.org/officeDocument/2006/relationships/image" Target="../media/image672.png"/><Relationship Id="rId41" Type="http://schemas.openxmlformats.org/officeDocument/2006/relationships/image" Target="../media/image692.png"/><Relationship Id="rId54" Type="http://schemas.openxmlformats.org/officeDocument/2006/relationships/image" Target="../media/image704.png"/><Relationship Id="rId62" Type="http://schemas.openxmlformats.org/officeDocument/2006/relationships/image" Target="../media/image712.png"/><Relationship Id="rId70" Type="http://schemas.openxmlformats.org/officeDocument/2006/relationships/image" Target="../media/image720.png"/><Relationship Id="rId75" Type="http://schemas.openxmlformats.org/officeDocument/2006/relationships/image" Target="../media/image725.png"/><Relationship Id="rId83" Type="http://schemas.openxmlformats.org/officeDocument/2006/relationships/image" Target="../media/image732.png"/><Relationship Id="rId88" Type="http://schemas.openxmlformats.org/officeDocument/2006/relationships/image" Target="../media/image736.png"/><Relationship Id="rId91" Type="http://schemas.openxmlformats.org/officeDocument/2006/relationships/image" Target="../media/image739.png"/><Relationship Id="rId1" Type="http://schemas.openxmlformats.org/officeDocument/2006/relationships/slideLayout" Target="../slideLayouts/slideLayout26.xml"/><Relationship Id="rId6" Type="http://schemas.openxmlformats.org/officeDocument/2006/relationships/image" Target="../media/image659.png"/><Relationship Id="rId15" Type="http://schemas.openxmlformats.org/officeDocument/2006/relationships/image" Target="../media/image668.png"/><Relationship Id="rId23" Type="http://schemas.openxmlformats.org/officeDocument/2006/relationships/image" Target="../media/image675.png"/><Relationship Id="rId28" Type="http://schemas.openxmlformats.org/officeDocument/2006/relationships/image" Target="../media/image679.png"/><Relationship Id="rId36" Type="http://schemas.openxmlformats.org/officeDocument/2006/relationships/image" Target="../media/image687.png"/><Relationship Id="rId49" Type="http://schemas.openxmlformats.org/officeDocument/2006/relationships/image" Target="../media/image700.png"/><Relationship Id="rId57" Type="http://schemas.openxmlformats.org/officeDocument/2006/relationships/image" Target="../media/image707.png"/><Relationship Id="rId10" Type="http://schemas.openxmlformats.org/officeDocument/2006/relationships/image" Target="../media/image663.png"/><Relationship Id="rId31" Type="http://schemas.openxmlformats.org/officeDocument/2006/relationships/image" Target="../media/image682.png"/><Relationship Id="rId44" Type="http://schemas.openxmlformats.org/officeDocument/2006/relationships/image" Target="../media/image695.png"/><Relationship Id="rId52" Type="http://schemas.openxmlformats.org/officeDocument/2006/relationships/image" Target="../media/image702.png"/><Relationship Id="rId60" Type="http://schemas.openxmlformats.org/officeDocument/2006/relationships/image" Target="../media/image710.png"/><Relationship Id="rId65" Type="http://schemas.openxmlformats.org/officeDocument/2006/relationships/image" Target="../media/image715.png"/><Relationship Id="rId73" Type="http://schemas.openxmlformats.org/officeDocument/2006/relationships/image" Target="../media/image723.png"/><Relationship Id="rId78" Type="http://schemas.openxmlformats.org/officeDocument/2006/relationships/image" Target="../media/image727.png"/><Relationship Id="rId81" Type="http://schemas.openxmlformats.org/officeDocument/2006/relationships/image" Target="../media/image730.png"/><Relationship Id="rId86" Type="http://schemas.openxmlformats.org/officeDocument/2006/relationships/image" Target="../media/image734.png"/><Relationship Id="rId4" Type="http://schemas.openxmlformats.org/officeDocument/2006/relationships/image" Target="../media/image657.png"/><Relationship Id="rId9" Type="http://schemas.openxmlformats.org/officeDocument/2006/relationships/image" Target="../media/image662.png"/><Relationship Id="rId13" Type="http://schemas.openxmlformats.org/officeDocument/2006/relationships/image" Target="../media/image666.png"/><Relationship Id="rId18" Type="http://schemas.openxmlformats.org/officeDocument/2006/relationships/image" Target="../media/image671.png"/><Relationship Id="rId39" Type="http://schemas.openxmlformats.org/officeDocument/2006/relationships/image" Target="../media/image690.png"/><Relationship Id="rId34" Type="http://schemas.openxmlformats.org/officeDocument/2006/relationships/image" Target="../media/image685.png"/><Relationship Id="rId50" Type="http://schemas.openxmlformats.org/officeDocument/2006/relationships/image" Target="../media/image701.png"/><Relationship Id="rId55" Type="http://schemas.openxmlformats.org/officeDocument/2006/relationships/image" Target="../media/image705.png"/><Relationship Id="rId76" Type="http://schemas.openxmlformats.org/officeDocument/2006/relationships/image" Target="../media/image49.png"/><Relationship Id="rId7" Type="http://schemas.openxmlformats.org/officeDocument/2006/relationships/image" Target="../media/image660.png"/><Relationship Id="rId71" Type="http://schemas.openxmlformats.org/officeDocument/2006/relationships/image" Target="../media/image721.png"/><Relationship Id="rId2" Type="http://schemas.openxmlformats.org/officeDocument/2006/relationships/notesSlide" Target="../notesSlides/notesSlide22.xml"/><Relationship Id="rId29" Type="http://schemas.openxmlformats.org/officeDocument/2006/relationships/image" Target="../media/image680.png"/><Relationship Id="rId24" Type="http://schemas.openxmlformats.org/officeDocument/2006/relationships/image" Target="../media/image676.png"/><Relationship Id="rId40" Type="http://schemas.openxmlformats.org/officeDocument/2006/relationships/image" Target="../media/image691.png"/><Relationship Id="rId45" Type="http://schemas.openxmlformats.org/officeDocument/2006/relationships/image" Target="../media/image696.png"/><Relationship Id="rId66" Type="http://schemas.openxmlformats.org/officeDocument/2006/relationships/image" Target="../media/image716.png"/><Relationship Id="rId87" Type="http://schemas.openxmlformats.org/officeDocument/2006/relationships/image" Target="../media/image735.png"/><Relationship Id="rId61" Type="http://schemas.openxmlformats.org/officeDocument/2006/relationships/image" Target="../media/image711.png"/><Relationship Id="rId82" Type="http://schemas.openxmlformats.org/officeDocument/2006/relationships/image" Target="../media/image731.png"/><Relationship Id="rId19" Type="http://schemas.openxmlformats.org/officeDocument/2006/relationships/image" Target="../media/image270.png"/></Relationships>
</file>

<file path=ppt/slides/_rels/slide23.xml.rels><?xml version="1.0" encoding="UTF-8" standalone="yes"?>
<Relationships xmlns="http://schemas.openxmlformats.org/package/2006/relationships"><Relationship Id="rId3" Type="http://schemas.openxmlformats.org/officeDocument/2006/relationships/hyperlink" Target="https://www.cncf.io/certification/training/" TargetMode="External"/><Relationship Id="rId7" Type="http://schemas.openxmlformats.org/officeDocument/2006/relationships/image" Target="../media/image743.png"/><Relationship Id="rId2" Type="http://schemas.openxmlformats.org/officeDocument/2006/relationships/notesSlide" Target="../notesSlides/notesSlide23.xml"/><Relationship Id="rId1" Type="http://schemas.openxmlformats.org/officeDocument/2006/relationships/slideLayout" Target="../slideLayouts/slideLayout47.xml"/><Relationship Id="rId6" Type="http://schemas.openxmlformats.org/officeDocument/2006/relationships/image" Target="../media/image742.png"/><Relationship Id="rId5" Type="http://schemas.openxmlformats.org/officeDocument/2006/relationships/image" Target="../media/image741.png"/><Relationship Id="rId4" Type="http://schemas.openxmlformats.org/officeDocument/2006/relationships/image" Target="../media/image740.png"/></Relationships>
</file>

<file path=ppt/slides/_rels/slide24.xml.rels><?xml version="1.0" encoding="UTF-8" standalone="yes"?>
<Relationships xmlns="http://schemas.openxmlformats.org/package/2006/relationships"><Relationship Id="rId3" Type="http://schemas.openxmlformats.org/officeDocument/2006/relationships/hyperlink" Target="https://kubernetes.io/partners/" TargetMode="External"/><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744.png"/><Relationship Id="rId4" Type="http://schemas.openxmlformats.org/officeDocument/2006/relationships/hyperlink" Target="https://www.cncf.io/certification/kcsp/" TargetMode="External"/></Relationships>
</file>

<file path=ppt/slides/_rels/slide25.xml.rels><?xml version="1.0" encoding="UTF-8" standalone="yes"?>
<Relationships xmlns="http://schemas.openxmlformats.org/package/2006/relationships"><Relationship Id="rId26" Type="http://schemas.openxmlformats.org/officeDocument/2006/relationships/image" Target="../media/image768.png"/><Relationship Id="rId21" Type="http://schemas.openxmlformats.org/officeDocument/2006/relationships/image" Target="../media/image763.png"/><Relationship Id="rId42" Type="http://schemas.openxmlformats.org/officeDocument/2006/relationships/image" Target="../media/image782.png"/><Relationship Id="rId47" Type="http://schemas.openxmlformats.org/officeDocument/2006/relationships/image" Target="../media/image787.png"/><Relationship Id="rId63" Type="http://schemas.openxmlformats.org/officeDocument/2006/relationships/image" Target="../media/image803.png"/><Relationship Id="rId68" Type="http://schemas.openxmlformats.org/officeDocument/2006/relationships/image" Target="../media/image808.png"/><Relationship Id="rId84" Type="http://schemas.openxmlformats.org/officeDocument/2006/relationships/image" Target="../media/image824.png"/><Relationship Id="rId89" Type="http://schemas.openxmlformats.org/officeDocument/2006/relationships/image" Target="../media/image829.png"/><Relationship Id="rId16" Type="http://schemas.openxmlformats.org/officeDocument/2006/relationships/image" Target="../media/image758.png"/><Relationship Id="rId11" Type="http://schemas.openxmlformats.org/officeDocument/2006/relationships/image" Target="../media/image753.png"/><Relationship Id="rId32" Type="http://schemas.openxmlformats.org/officeDocument/2006/relationships/image" Target="../media/image773.png"/><Relationship Id="rId37" Type="http://schemas.openxmlformats.org/officeDocument/2006/relationships/image" Target="../media/image778.png"/><Relationship Id="rId53" Type="http://schemas.openxmlformats.org/officeDocument/2006/relationships/image" Target="../media/image793.png"/><Relationship Id="rId58" Type="http://schemas.openxmlformats.org/officeDocument/2006/relationships/image" Target="../media/image798.png"/><Relationship Id="rId74" Type="http://schemas.openxmlformats.org/officeDocument/2006/relationships/image" Target="../media/image814.png"/><Relationship Id="rId79" Type="http://schemas.openxmlformats.org/officeDocument/2006/relationships/image" Target="../media/image819.png"/><Relationship Id="rId102" Type="http://schemas.openxmlformats.org/officeDocument/2006/relationships/image" Target="../media/image840.png"/><Relationship Id="rId5" Type="http://schemas.openxmlformats.org/officeDocument/2006/relationships/image" Target="../media/image747.png"/><Relationship Id="rId90" Type="http://schemas.openxmlformats.org/officeDocument/2006/relationships/image" Target="../media/image830.png"/><Relationship Id="rId95" Type="http://schemas.openxmlformats.org/officeDocument/2006/relationships/image" Target="../media/image835.png"/><Relationship Id="rId22" Type="http://schemas.openxmlformats.org/officeDocument/2006/relationships/image" Target="../media/image764.png"/><Relationship Id="rId27" Type="http://schemas.openxmlformats.org/officeDocument/2006/relationships/image" Target="../media/image326.png"/><Relationship Id="rId43" Type="http://schemas.openxmlformats.org/officeDocument/2006/relationships/image" Target="../media/image783.png"/><Relationship Id="rId48" Type="http://schemas.openxmlformats.org/officeDocument/2006/relationships/image" Target="../media/image788.png"/><Relationship Id="rId64" Type="http://schemas.openxmlformats.org/officeDocument/2006/relationships/image" Target="../media/image804.png"/><Relationship Id="rId69" Type="http://schemas.openxmlformats.org/officeDocument/2006/relationships/image" Target="../media/image809.png"/><Relationship Id="rId80" Type="http://schemas.openxmlformats.org/officeDocument/2006/relationships/image" Target="../media/image820.png"/><Relationship Id="rId85" Type="http://schemas.openxmlformats.org/officeDocument/2006/relationships/image" Target="../media/image825.png"/><Relationship Id="rId12" Type="http://schemas.openxmlformats.org/officeDocument/2006/relationships/image" Target="../media/image754.png"/><Relationship Id="rId17" Type="http://schemas.openxmlformats.org/officeDocument/2006/relationships/image" Target="../media/image759.png"/><Relationship Id="rId25" Type="http://schemas.openxmlformats.org/officeDocument/2006/relationships/image" Target="../media/image767.png"/><Relationship Id="rId33" Type="http://schemas.openxmlformats.org/officeDocument/2006/relationships/image" Target="../media/image774.png"/><Relationship Id="rId38" Type="http://schemas.openxmlformats.org/officeDocument/2006/relationships/image" Target="../media/image352.png"/><Relationship Id="rId46" Type="http://schemas.openxmlformats.org/officeDocument/2006/relationships/image" Target="../media/image786.png"/><Relationship Id="rId59" Type="http://schemas.openxmlformats.org/officeDocument/2006/relationships/image" Target="../media/image799.png"/><Relationship Id="rId67" Type="http://schemas.openxmlformats.org/officeDocument/2006/relationships/image" Target="../media/image807.png"/><Relationship Id="rId20" Type="http://schemas.openxmlformats.org/officeDocument/2006/relationships/image" Target="../media/image762.png"/><Relationship Id="rId41" Type="http://schemas.openxmlformats.org/officeDocument/2006/relationships/image" Target="../media/image781.png"/><Relationship Id="rId54" Type="http://schemas.openxmlformats.org/officeDocument/2006/relationships/image" Target="../media/image794.png"/><Relationship Id="rId62" Type="http://schemas.openxmlformats.org/officeDocument/2006/relationships/image" Target="../media/image802.png"/><Relationship Id="rId70" Type="http://schemas.openxmlformats.org/officeDocument/2006/relationships/image" Target="../media/image810.png"/><Relationship Id="rId75" Type="http://schemas.openxmlformats.org/officeDocument/2006/relationships/image" Target="../media/image815.png"/><Relationship Id="rId83" Type="http://schemas.openxmlformats.org/officeDocument/2006/relationships/image" Target="../media/image823.png"/><Relationship Id="rId88" Type="http://schemas.openxmlformats.org/officeDocument/2006/relationships/image" Target="../media/image828.png"/><Relationship Id="rId91" Type="http://schemas.openxmlformats.org/officeDocument/2006/relationships/image" Target="../media/image831.png"/><Relationship Id="rId96" Type="http://schemas.openxmlformats.org/officeDocument/2006/relationships/image" Target="../media/image836.png"/><Relationship Id="rId1" Type="http://schemas.openxmlformats.org/officeDocument/2006/relationships/slideLayout" Target="../slideLayouts/slideLayout26.xml"/><Relationship Id="rId6" Type="http://schemas.openxmlformats.org/officeDocument/2006/relationships/image" Target="../media/image748.png"/><Relationship Id="rId15" Type="http://schemas.openxmlformats.org/officeDocument/2006/relationships/image" Target="../media/image757.png"/><Relationship Id="rId23" Type="http://schemas.openxmlformats.org/officeDocument/2006/relationships/image" Target="../media/image765.png"/><Relationship Id="rId28" Type="http://schemas.openxmlformats.org/officeDocument/2006/relationships/image" Target="../media/image769.png"/><Relationship Id="rId36" Type="http://schemas.openxmlformats.org/officeDocument/2006/relationships/image" Target="../media/image777.png"/><Relationship Id="rId49" Type="http://schemas.openxmlformats.org/officeDocument/2006/relationships/image" Target="../media/image789.png"/><Relationship Id="rId57" Type="http://schemas.openxmlformats.org/officeDocument/2006/relationships/image" Target="../media/image797.png"/><Relationship Id="rId10" Type="http://schemas.openxmlformats.org/officeDocument/2006/relationships/image" Target="../media/image752.png"/><Relationship Id="rId31" Type="http://schemas.openxmlformats.org/officeDocument/2006/relationships/image" Target="../media/image772.png"/><Relationship Id="rId44" Type="http://schemas.openxmlformats.org/officeDocument/2006/relationships/image" Target="../media/image784.png"/><Relationship Id="rId52" Type="http://schemas.openxmlformats.org/officeDocument/2006/relationships/image" Target="../media/image792.png"/><Relationship Id="rId60" Type="http://schemas.openxmlformats.org/officeDocument/2006/relationships/image" Target="../media/image800.png"/><Relationship Id="rId65" Type="http://schemas.openxmlformats.org/officeDocument/2006/relationships/image" Target="../media/image805.png"/><Relationship Id="rId73" Type="http://schemas.openxmlformats.org/officeDocument/2006/relationships/image" Target="../media/image813.png"/><Relationship Id="rId78" Type="http://schemas.openxmlformats.org/officeDocument/2006/relationships/image" Target="../media/image818.png"/><Relationship Id="rId81" Type="http://schemas.openxmlformats.org/officeDocument/2006/relationships/image" Target="../media/image821.png"/><Relationship Id="rId86" Type="http://schemas.openxmlformats.org/officeDocument/2006/relationships/image" Target="../media/image826.png"/><Relationship Id="rId94" Type="http://schemas.openxmlformats.org/officeDocument/2006/relationships/image" Target="../media/image834.png"/><Relationship Id="rId99" Type="http://schemas.openxmlformats.org/officeDocument/2006/relationships/image" Target="../media/image323.png"/><Relationship Id="rId101" Type="http://schemas.openxmlformats.org/officeDocument/2006/relationships/image" Target="../media/image737.png"/><Relationship Id="rId4" Type="http://schemas.openxmlformats.org/officeDocument/2006/relationships/image" Target="../media/image746.png"/><Relationship Id="rId9" Type="http://schemas.openxmlformats.org/officeDocument/2006/relationships/image" Target="../media/image751.png"/><Relationship Id="rId13" Type="http://schemas.openxmlformats.org/officeDocument/2006/relationships/image" Target="../media/image755.png"/><Relationship Id="rId18" Type="http://schemas.openxmlformats.org/officeDocument/2006/relationships/image" Target="../media/image760.png"/><Relationship Id="rId39" Type="http://schemas.openxmlformats.org/officeDocument/2006/relationships/image" Target="../media/image779.png"/><Relationship Id="rId34" Type="http://schemas.openxmlformats.org/officeDocument/2006/relationships/image" Target="../media/image775.png"/><Relationship Id="rId50" Type="http://schemas.openxmlformats.org/officeDocument/2006/relationships/image" Target="../media/image790.png"/><Relationship Id="rId55" Type="http://schemas.openxmlformats.org/officeDocument/2006/relationships/image" Target="../media/image795.png"/><Relationship Id="rId76" Type="http://schemas.openxmlformats.org/officeDocument/2006/relationships/image" Target="../media/image816.png"/><Relationship Id="rId97" Type="http://schemas.openxmlformats.org/officeDocument/2006/relationships/image" Target="../media/image837.png"/><Relationship Id="rId7" Type="http://schemas.openxmlformats.org/officeDocument/2006/relationships/image" Target="../media/image749.png"/><Relationship Id="rId71" Type="http://schemas.openxmlformats.org/officeDocument/2006/relationships/image" Target="../media/image811.png"/><Relationship Id="rId92" Type="http://schemas.openxmlformats.org/officeDocument/2006/relationships/image" Target="../media/image832.png"/><Relationship Id="rId2" Type="http://schemas.openxmlformats.org/officeDocument/2006/relationships/notesSlide" Target="../notesSlides/notesSlide25.xml"/><Relationship Id="rId29" Type="http://schemas.openxmlformats.org/officeDocument/2006/relationships/image" Target="../media/image770.png"/><Relationship Id="rId24" Type="http://schemas.openxmlformats.org/officeDocument/2006/relationships/image" Target="../media/image766.png"/><Relationship Id="rId40" Type="http://schemas.openxmlformats.org/officeDocument/2006/relationships/image" Target="../media/image780.png"/><Relationship Id="rId45" Type="http://schemas.openxmlformats.org/officeDocument/2006/relationships/image" Target="../media/image785.png"/><Relationship Id="rId66" Type="http://schemas.openxmlformats.org/officeDocument/2006/relationships/image" Target="../media/image806.png"/><Relationship Id="rId87" Type="http://schemas.openxmlformats.org/officeDocument/2006/relationships/image" Target="../media/image827.png"/><Relationship Id="rId61" Type="http://schemas.openxmlformats.org/officeDocument/2006/relationships/image" Target="../media/image801.png"/><Relationship Id="rId82" Type="http://schemas.openxmlformats.org/officeDocument/2006/relationships/image" Target="../media/image822.png"/><Relationship Id="rId19" Type="http://schemas.openxmlformats.org/officeDocument/2006/relationships/image" Target="../media/image761.png"/><Relationship Id="rId14" Type="http://schemas.openxmlformats.org/officeDocument/2006/relationships/image" Target="../media/image756.png"/><Relationship Id="rId30" Type="http://schemas.openxmlformats.org/officeDocument/2006/relationships/image" Target="../media/image771.png"/><Relationship Id="rId35" Type="http://schemas.openxmlformats.org/officeDocument/2006/relationships/image" Target="../media/image776.png"/><Relationship Id="rId56" Type="http://schemas.openxmlformats.org/officeDocument/2006/relationships/image" Target="../media/image796.png"/><Relationship Id="rId77" Type="http://schemas.openxmlformats.org/officeDocument/2006/relationships/image" Target="../media/image817.png"/><Relationship Id="rId100" Type="http://schemas.openxmlformats.org/officeDocument/2006/relationships/image" Target="../media/image839.png"/><Relationship Id="rId8" Type="http://schemas.openxmlformats.org/officeDocument/2006/relationships/image" Target="../media/image750.png"/><Relationship Id="rId51" Type="http://schemas.openxmlformats.org/officeDocument/2006/relationships/image" Target="../media/image791.png"/><Relationship Id="rId72" Type="http://schemas.openxmlformats.org/officeDocument/2006/relationships/image" Target="../media/image812.png"/><Relationship Id="rId93" Type="http://schemas.openxmlformats.org/officeDocument/2006/relationships/image" Target="../media/image833.png"/><Relationship Id="rId98" Type="http://schemas.openxmlformats.org/officeDocument/2006/relationships/image" Target="../media/image838.png"/><Relationship Id="rId3" Type="http://schemas.openxmlformats.org/officeDocument/2006/relationships/image" Target="../media/image745.png"/></Relationships>
</file>

<file path=ppt/slides/_rels/slide26.xml.rels><?xml version="1.0" encoding="UTF-8" standalone="yes"?>
<Relationships xmlns="http://schemas.openxmlformats.org/package/2006/relationships"><Relationship Id="rId8" Type="http://schemas.openxmlformats.org/officeDocument/2006/relationships/image" Target="../media/image843.png"/><Relationship Id="rId3" Type="http://schemas.openxmlformats.org/officeDocument/2006/relationships/hyperlink" Target="https://github.com/cncf/cnf-testbed" TargetMode="External"/><Relationship Id="rId7" Type="http://schemas.openxmlformats.org/officeDocument/2006/relationships/image" Target="../media/image842.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841.png"/><Relationship Id="rId11" Type="http://schemas.openxmlformats.org/officeDocument/2006/relationships/image" Target="../media/image846.png"/><Relationship Id="rId5" Type="http://schemas.openxmlformats.org/officeDocument/2006/relationships/hyperlink" Target="https://docs.google.com/presentation/d/1nsPINvxQwZZR_7E4mAzr-50eFCBhbCHsmik6DI_yFA0/edit#slide=id.g4fe85c61a7_2_272" TargetMode="External"/><Relationship Id="rId10" Type="http://schemas.openxmlformats.org/officeDocument/2006/relationships/image" Target="../media/image845.png"/><Relationship Id="rId4" Type="http://schemas.openxmlformats.org/officeDocument/2006/relationships/hyperlink" Target="https://www.packet.com/cnf" TargetMode="External"/><Relationship Id="rId9" Type="http://schemas.openxmlformats.org/officeDocument/2006/relationships/image" Target="../media/image844.png"/></Relationships>
</file>

<file path=ppt/slides/_rels/slide27.xml.rels><?xml version="1.0" encoding="UTF-8" standalone="yes"?>
<Relationships xmlns="http://schemas.openxmlformats.org/package/2006/relationships"><Relationship Id="rId3" Type="http://schemas.openxmlformats.org/officeDocument/2006/relationships/image" Target="../media/image847.png"/><Relationship Id="rId2" Type="http://schemas.openxmlformats.org/officeDocument/2006/relationships/notesSlide" Target="../notesSlides/notesSlide27.xml"/><Relationship Id="rId1" Type="http://schemas.openxmlformats.org/officeDocument/2006/relationships/slideLayout" Target="../slideLayouts/slideLayout73.xml"/><Relationship Id="rId5" Type="http://schemas.openxmlformats.org/officeDocument/2006/relationships/image" Target="../media/image849.png"/><Relationship Id="rId4" Type="http://schemas.openxmlformats.org/officeDocument/2006/relationships/image" Target="../media/image848.png"/></Relationships>
</file>

<file path=ppt/slides/_rels/slide28.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851.jpe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jp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3.xml"/><Relationship Id="rId16"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30.xml.rels><?xml version="1.0" encoding="UTF-8" standalone="yes"?>
<Relationships xmlns="http://schemas.openxmlformats.org/package/2006/relationships"><Relationship Id="rId3" Type="http://schemas.openxmlformats.org/officeDocument/2006/relationships/image" Target="../media/image852.png"/><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854.png"/><Relationship Id="rId4" Type="http://schemas.openxmlformats.org/officeDocument/2006/relationships/image" Target="../media/image853.png"/></Relationships>
</file>

<file path=ppt/slides/_rels/slide31.xml.rels><?xml version="1.0" encoding="UTF-8" standalone="yes"?>
<Relationships xmlns="http://schemas.openxmlformats.org/package/2006/relationships"><Relationship Id="rId8" Type="http://schemas.openxmlformats.org/officeDocument/2006/relationships/hyperlink" Target="https://www.cncf.io/community/kubecon-cloudnativecon-events/" TargetMode="External"/><Relationship Id="rId13" Type="http://schemas.openxmlformats.org/officeDocument/2006/relationships/image" Target="../media/image859.png"/><Relationship Id="rId3" Type="http://schemas.openxmlformats.org/officeDocument/2006/relationships/hyperlink" Target="https://www.cncf.io/people/marketing-committee/" TargetMode="External"/><Relationship Id="rId7" Type="http://schemas.openxmlformats.org/officeDocument/2006/relationships/hyperlink" Target="http://kube.news/" TargetMode="External"/><Relationship Id="rId12" Type="http://schemas.openxmlformats.org/officeDocument/2006/relationships/image" Target="../media/image858.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hyperlink" Target="https://kubernetes.io/blog/" TargetMode="External"/><Relationship Id="rId11" Type="http://schemas.openxmlformats.org/officeDocument/2006/relationships/image" Target="../media/image857.png"/><Relationship Id="rId5" Type="http://schemas.openxmlformats.org/officeDocument/2006/relationships/hyperlink" Target="https://www.cncf.io/blog/" TargetMode="External"/><Relationship Id="rId10" Type="http://schemas.openxmlformats.org/officeDocument/2006/relationships/image" Target="../media/image856.png"/><Relationship Id="rId4" Type="http://schemas.openxmlformats.org/officeDocument/2006/relationships/hyperlink" Target="https://www.cncf.io/community/recorded-events/" TargetMode="External"/><Relationship Id="rId9" Type="http://schemas.openxmlformats.org/officeDocument/2006/relationships/image" Target="../media/image855.png"/></Relationships>
</file>

<file path=ppt/slides/_rels/slide32.xml.rels><?xml version="1.0" encoding="UTF-8" standalone="yes"?>
<Relationships xmlns="http://schemas.openxmlformats.org/package/2006/relationships"><Relationship Id="rId8" Type="http://schemas.openxmlformats.org/officeDocument/2006/relationships/image" Target="../media/image862.png"/><Relationship Id="rId3" Type="http://schemas.openxmlformats.org/officeDocument/2006/relationships/hyperlink" Target="https://www.cncf.io/people/ambassadors/" TargetMode="External"/><Relationship Id="rId7" Type="http://schemas.openxmlformats.org/officeDocument/2006/relationships/image" Target="../media/image861.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860.png"/><Relationship Id="rId5" Type="http://schemas.openxmlformats.org/officeDocument/2006/relationships/hyperlink" Target="https://www.linuxfoundation.org/membership/" TargetMode="External"/><Relationship Id="rId10" Type="http://schemas.openxmlformats.org/officeDocument/2006/relationships/image" Target="../media/image855.png"/><Relationship Id="rId4" Type="http://schemas.openxmlformats.org/officeDocument/2006/relationships/hyperlink" Target="https://kubernetes.io/partners/" TargetMode="External"/><Relationship Id="rId9" Type="http://schemas.openxmlformats.org/officeDocument/2006/relationships/image" Target="../media/image863.png"/></Relationships>
</file>

<file path=ppt/slides/_rels/slide33.xml.rels><?xml version="1.0" encoding="UTF-8" standalone="yes"?>
<Relationships xmlns="http://schemas.openxmlformats.org/package/2006/relationships"><Relationship Id="rId8" Type="http://schemas.openxmlformats.org/officeDocument/2006/relationships/hyperlink" Target="https://www.cncf.io/certification/expert/cka/ckad/" TargetMode="External"/><Relationship Id="rId13" Type="http://schemas.openxmlformats.org/officeDocument/2006/relationships/image" Target="../media/image866.png"/><Relationship Id="rId3" Type="http://schemas.openxmlformats.org/officeDocument/2006/relationships/hyperlink" Target="https://www.cncf.io/certification/software-conformance/" TargetMode="External"/><Relationship Id="rId7" Type="http://schemas.openxmlformats.org/officeDocument/2006/relationships/hyperlink" Target="https://www.cncf.io/certification/expert/cka/" TargetMode="External"/><Relationship Id="rId12" Type="http://schemas.openxmlformats.org/officeDocument/2006/relationships/image" Target="../media/image865.png"/><Relationship Id="rId17" Type="http://schemas.openxmlformats.org/officeDocument/2006/relationships/image" Target="../media/image870.png"/><Relationship Id="rId2" Type="http://schemas.openxmlformats.org/officeDocument/2006/relationships/notesSlide" Target="../notesSlides/notesSlide33.xml"/><Relationship Id="rId16" Type="http://schemas.openxmlformats.org/officeDocument/2006/relationships/image" Target="../media/image869.png"/><Relationship Id="rId1" Type="http://schemas.openxmlformats.org/officeDocument/2006/relationships/slideLayout" Target="../slideLayouts/slideLayout26.xml"/><Relationship Id="rId6" Type="http://schemas.openxmlformats.org/officeDocument/2006/relationships/hyperlink" Target="https://www.cncf.io/certification/training/" TargetMode="External"/><Relationship Id="rId11" Type="http://schemas.openxmlformats.org/officeDocument/2006/relationships/image" Target="../media/image864.png"/><Relationship Id="rId5" Type="http://schemas.openxmlformats.org/officeDocument/2006/relationships/hyperlink" Target="https://www.cncf.io/certification/training/#kubernetestrainingpartners" TargetMode="External"/><Relationship Id="rId15" Type="http://schemas.openxmlformats.org/officeDocument/2006/relationships/image" Target="../media/image868.png"/><Relationship Id="rId10" Type="http://schemas.openxmlformats.org/officeDocument/2006/relationships/hyperlink" Target="https://landscape.cncf.io/" TargetMode="External"/><Relationship Id="rId4" Type="http://schemas.openxmlformats.org/officeDocument/2006/relationships/hyperlink" Target="https://www.cncf.io/certification/kcsp/" TargetMode="External"/><Relationship Id="rId9" Type="http://schemas.openxmlformats.org/officeDocument/2006/relationships/hyperlink" Target="https://github.com/cncf/toc/blob/master/CONTRIBUTING.md" TargetMode="External"/><Relationship Id="rId14" Type="http://schemas.openxmlformats.org/officeDocument/2006/relationships/image" Target="../media/image86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871.png"/></Relationships>
</file>

<file path=ppt/slides/_rels/slide36.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872.png"/></Relationships>
</file>

<file path=ppt/slides/_rels/slide37.xml.rels><?xml version="1.0" encoding="UTF-8" standalone="yes"?>
<Relationships xmlns="http://schemas.openxmlformats.org/package/2006/relationships"><Relationship Id="rId3" Type="http://schemas.openxmlformats.org/officeDocument/2006/relationships/hyperlink" Target="https://www.cncf.io/people/governing-board/"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873.png"/></Relationships>
</file>

<file path=ppt/slides/_rels/slide38.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www.cncf.io/people/technical-oversight-committee/"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image" Target="../media/image875.png"/><Relationship Id="rId4" Type="http://schemas.openxmlformats.org/officeDocument/2006/relationships/hyperlink" Target="https://www.cncf.io/people/end-user-community/"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40.xml.rels><?xml version="1.0" encoding="UTF-8" standalone="yes"?>
<Relationships xmlns="http://schemas.openxmlformats.org/package/2006/relationships"><Relationship Id="rId3" Type="http://schemas.openxmlformats.org/officeDocument/2006/relationships/image" Target="../media/image876.png"/><Relationship Id="rId7" Type="http://schemas.openxmlformats.org/officeDocument/2006/relationships/image" Target="../media/image880.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879.png"/><Relationship Id="rId5" Type="http://schemas.openxmlformats.org/officeDocument/2006/relationships/image" Target="../media/image878.png"/><Relationship Id="rId4" Type="http://schemas.openxmlformats.org/officeDocument/2006/relationships/image" Target="../media/image877.png"/></Relationships>
</file>

<file path=ppt/slides/_rels/slide41.xml.rels><?xml version="1.0" encoding="UTF-8" standalone="yes"?>
<Relationships xmlns="http://schemas.openxmlformats.org/package/2006/relationships"><Relationship Id="rId3" Type="http://schemas.openxmlformats.org/officeDocument/2006/relationships/hyperlink" Target="https://cncf.io/join" TargetMode="External"/><Relationship Id="rId7" Type="http://schemas.openxmlformats.org/officeDocument/2006/relationships/hyperlink" Target="mailto:memberships@cncf.io" TargetMode="External"/><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hyperlink" Target="mailto:sponsor@cncf.io" TargetMode="External"/><Relationship Id="rId5" Type="http://schemas.openxmlformats.org/officeDocument/2006/relationships/hyperlink" Target="mailto:pr@cncf.io" TargetMode="External"/><Relationship Id="rId4" Type="http://schemas.openxmlformats.org/officeDocument/2006/relationships/hyperlink" Target="mailto:info@cncf.io"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3" Type="http://schemas.openxmlformats.org/officeDocument/2006/relationships/image" Target="../media/image881.png"/><Relationship Id="rId2" Type="http://schemas.openxmlformats.org/officeDocument/2006/relationships/notesSlide" Target="../notesSlides/notesSlide44.xml"/><Relationship Id="rId1" Type="http://schemas.openxmlformats.org/officeDocument/2006/relationships/slideLayout" Target="../slideLayouts/slideLayout26.xml"/><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3" Type="http://schemas.openxmlformats.org/officeDocument/2006/relationships/image" Target="../media/image882.png"/><Relationship Id="rId2" Type="http://schemas.openxmlformats.org/officeDocument/2006/relationships/notesSlide" Target="../notesSlides/notesSlide45.xml"/><Relationship Id="rId1" Type="http://schemas.openxmlformats.org/officeDocument/2006/relationships/slideLayout" Target="../slideLayouts/slideLayout26.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26.xml"/><Relationship Id="rId5" Type="http://schemas.openxmlformats.org/officeDocument/2006/relationships/image" Target="../media/image91.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hyperlink" Target="https://12factor.net/" TargetMode="External"/><Relationship Id="rId7"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83.png"/></Relationships>
</file>

<file path=ppt/slides/_rels/slide4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6.xml"/><Relationship Id="rId6" Type="http://schemas.openxmlformats.org/officeDocument/2006/relationships/image" Target="../media/image884.png"/><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85.png"/><Relationship Id="rId7"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3.jpg"/><Relationship Id="rId9" Type="http://schemas.openxmlformats.org/officeDocument/2006/relationships/image" Target="../media/image91.png"/></Relationships>
</file>

<file path=ppt/slides/_rels/slide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jp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5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3.jpg"/><Relationship Id="rId7"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887.png"/><Relationship Id="rId4" Type="http://schemas.openxmlformats.org/officeDocument/2006/relationships/image" Target="../media/image85.png"/><Relationship Id="rId9" Type="http://schemas.openxmlformats.org/officeDocument/2006/relationships/image" Target="../media/image886.png"/></Relationships>
</file>

<file path=ppt/slides/_rels/slide5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887.png"/><Relationship Id="rId3" Type="http://schemas.openxmlformats.org/officeDocument/2006/relationships/image" Target="../media/image81.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3.jpg"/><Relationship Id="rId10" Type="http://schemas.openxmlformats.org/officeDocument/2006/relationships/image" Target="../media/image89.png"/><Relationship Id="rId4" Type="http://schemas.openxmlformats.org/officeDocument/2006/relationships/image" Target="../media/image82.png"/><Relationship Id="rId9" Type="http://schemas.openxmlformats.org/officeDocument/2006/relationships/image" Target="../media/image8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888.jpeg"/><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889.jpeg"/><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890.jpe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891.jpe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892.jpe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cncf.io/people/end-user-community/" TargetMode="External"/><Relationship Id="rId7" Type="http://schemas.openxmlformats.org/officeDocument/2006/relationships/hyperlink" Target="https://www.cncf.io/community/infrastructure-lab/" TargetMode="Externa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github.com/cncf/cross-cloud/" TargetMode="External"/><Relationship Id="rId5" Type="http://schemas.openxmlformats.org/officeDocument/2006/relationships/hyperlink" Target="https://www.meetup.com/pro/cncf/" TargetMode="External"/><Relationship Id="rId4" Type="http://schemas.openxmlformats.org/officeDocument/2006/relationships/hyperlink" Target="https://www.cncf.io/certification/kcsp/"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60.xml"/><Relationship Id="rId1" Type="http://schemas.openxmlformats.org/officeDocument/2006/relationships/slideLayout" Target="../slideLayouts/slideLayout24.xml"/><Relationship Id="rId5" Type="http://schemas.openxmlformats.org/officeDocument/2006/relationships/image" Target="../media/image893.jpeg"/><Relationship Id="rId4" Type="http://schemas.openxmlformats.org/officeDocument/2006/relationships/hyperlink" Target="https://github.com/cncf/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cncf.io/"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hyperlink" Target="https://l.cncf.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5"/>
          <p:cNvSpPr txBox="1">
            <a:spLocks noGrp="1"/>
          </p:cNvSpPr>
          <p:nvPr>
            <p:ph type="ctrTitle" idx="4294967295"/>
          </p:nvPr>
        </p:nvSpPr>
        <p:spPr>
          <a:xfrm>
            <a:off x="266262" y="1434913"/>
            <a:ext cx="4867800" cy="1396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446CA9"/>
              </a:buClr>
              <a:buFont typeface="Helvetica Neue"/>
              <a:buNone/>
            </a:pPr>
            <a:r>
              <a:rPr lang="en-US" sz="4000" b="0" i="0" u="none" strike="noStrike" cap="none">
                <a:solidFill>
                  <a:schemeClr val="lt1"/>
                </a:solidFill>
              </a:rPr>
              <a:t>CNCF</a:t>
            </a:r>
            <a:r>
              <a:rPr lang="en-US" sz="4000" b="0">
                <a:solidFill>
                  <a:schemeClr val="lt1"/>
                </a:solidFill>
              </a:rPr>
              <a:t>概况</a:t>
            </a:r>
            <a:endParaRPr sz="4000" b="0" i="0" u="none" strike="noStrike" cap="none">
              <a:solidFill>
                <a:schemeClr val="lt1"/>
              </a:solidFill>
            </a:endParaRPr>
          </a:p>
        </p:txBody>
      </p:sp>
      <p:sp>
        <p:nvSpPr>
          <p:cNvPr id="490" name="Google Shape;490;p85"/>
          <p:cNvSpPr/>
          <p:nvPr/>
        </p:nvSpPr>
        <p:spPr>
          <a:xfrm>
            <a:off x="4461232" y="2444792"/>
            <a:ext cx="258300" cy="253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491" name="Google Shape;491;p85"/>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 Kohn，执行董事，</a:t>
            </a:r>
            <a:r>
              <a:rPr lang="en-US" u="sng">
                <a:hlinkClick r:id="rId3"/>
              </a:rPr>
              <a:t>@dankohn1</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下载本演示文稿，请登录：</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4825" y="1571518"/>
            <a:ext cx="1746547" cy="17465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最终用户社区有93家公司</a:t>
            </a:r>
            <a:endParaRPr b="0" i="0" u="none" strike="noStrike" cap="none" dirty="0">
              <a:solidFill>
                <a:srgbClr val="FFFFFF"/>
              </a:solidFill>
              <a:latin typeface="Helvetica Neue"/>
              <a:ea typeface="Helvetica Neue"/>
              <a:cs typeface="Helvetica Neue"/>
              <a:sym typeface="Helvetica Neue"/>
            </a:endParaRPr>
          </a:p>
        </p:txBody>
      </p:sp>
      <p:sp>
        <p:nvSpPr>
          <p:cNvPr id="444" name="Google Shape;444;p42"/>
          <p:cNvSpPr txBox="1"/>
          <p:nvPr/>
        </p:nvSpPr>
        <p:spPr>
          <a:xfrm>
            <a:off x="6654300" y="4772450"/>
            <a:ext cx="1931400" cy="247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US" sz="1100" i="1"/>
              <a:t>Plus 9 non-public members</a:t>
            </a:r>
            <a:endParaRPr sz="1100" i="1"/>
          </a:p>
        </p:txBody>
      </p:sp>
      <p:pic>
        <p:nvPicPr>
          <p:cNvPr id="445" name="Google Shape;445;p4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922415" y="1521777"/>
            <a:ext cx="578400" cy="343800"/>
          </a:xfrm>
          <a:prstGeom prst="rect">
            <a:avLst/>
          </a:prstGeom>
          <a:noFill/>
          <a:ln>
            <a:noFill/>
          </a:ln>
        </p:spPr>
      </p:pic>
      <p:pic>
        <p:nvPicPr>
          <p:cNvPr id="446" name="Google Shape;446;p4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627466" y="1530177"/>
            <a:ext cx="549900" cy="327000"/>
          </a:xfrm>
          <a:prstGeom prst="rect">
            <a:avLst/>
          </a:prstGeom>
          <a:noFill/>
          <a:ln>
            <a:noFill/>
          </a:ln>
        </p:spPr>
      </p:pic>
      <p:pic>
        <p:nvPicPr>
          <p:cNvPr id="447" name="Google Shape;447;p4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400932" y="2698148"/>
            <a:ext cx="697800" cy="235200"/>
          </a:xfrm>
          <a:prstGeom prst="rect">
            <a:avLst/>
          </a:prstGeom>
          <a:noFill/>
          <a:ln>
            <a:noFill/>
          </a:ln>
        </p:spPr>
      </p:pic>
      <p:pic>
        <p:nvPicPr>
          <p:cNvPr id="448" name="Google Shape;448;p4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7771780" y="4288174"/>
            <a:ext cx="778500" cy="200151"/>
          </a:xfrm>
          <a:prstGeom prst="rect">
            <a:avLst/>
          </a:prstGeom>
          <a:noFill/>
          <a:ln>
            <a:noFill/>
          </a:ln>
        </p:spPr>
      </p:pic>
      <p:pic>
        <p:nvPicPr>
          <p:cNvPr id="449" name="Google Shape;449;p4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4199001" y="2652226"/>
            <a:ext cx="549850" cy="327046"/>
          </a:xfrm>
          <a:prstGeom prst="rect">
            <a:avLst/>
          </a:prstGeom>
          <a:noFill/>
          <a:ln>
            <a:noFill/>
          </a:ln>
        </p:spPr>
      </p:pic>
      <p:pic>
        <p:nvPicPr>
          <p:cNvPr id="450" name="Google Shape;450;p4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782838" y="4151875"/>
            <a:ext cx="487465" cy="472750"/>
          </a:xfrm>
          <a:prstGeom prst="rect">
            <a:avLst/>
          </a:prstGeom>
          <a:noFill/>
          <a:ln>
            <a:noFill/>
          </a:ln>
        </p:spPr>
      </p:pic>
      <p:pic>
        <p:nvPicPr>
          <p:cNvPr id="451" name="Google Shape;451;p4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871493" y="2051548"/>
            <a:ext cx="438475" cy="377790"/>
          </a:xfrm>
          <a:prstGeom prst="rect">
            <a:avLst/>
          </a:prstGeom>
          <a:noFill/>
          <a:ln>
            <a:noFill/>
          </a:ln>
        </p:spPr>
      </p:pic>
      <p:pic>
        <p:nvPicPr>
          <p:cNvPr id="452" name="Google Shape;452;p4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670655" y="4219512"/>
            <a:ext cx="438470" cy="337475"/>
          </a:xfrm>
          <a:prstGeom prst="rect">
            <a:avLst/>
          </a:prstGeom>
          <a:noFill/>
          <a:ln>
            <a:noFill/>
          </a:ln>
        </p:spPr>
      </p:pic>
      <p:pic>
        <p:nvPicPr>
          <p:cNvPr id="453" name="Google Shape;453;p42" descr="Spredfast.png"/>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544324" y="3198827"/>
            <a:ext cx="724200" cy="217019"/>
          </a:xfrm>
          <a:prstGeom prst="rect">
            <a:avLst/>
          </a:prstGeom>
          <a:noFill/>
          <a:ln>
            <a:noFill/>
          </a:ln>
        </p:spPr>
      </p:pic>
      <p:pic>
        <p:nvPicPr>
          <p:cNvPr id="454" name="Google Shape;454;p42" descr="Screen Shot 2017-10-26 at 10.05.32 AM.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099404" y="4297836"/>
            <a:ext cx="810625" cy="180827"/>
          </a:xfrm>
          <a:prstGeom prst="rect">
            <a:avLst/>
          </a:prstGeom>
          <a:noFill/>
          <a:ln>
            <a:noFill/>
          </a:ln>
        </p:spPr>
      </p:pic>
      <p:pic>
        <p:nvPicPr>
          <p:cNvPr id="455" name="Google Shape;455;p42" descr="logo_ticketmaster-300x184.png"/>
          <p:cNvPicPr preferRelativeResize="0"/>
          <p:nvPr/>
        </p:nvPicPr>
        <p:blipFill rotWithShape="1">
          <a:blip r:embed="rId13" cstate="print">
            <a:alphaModFix/>
            <a:extLst>
              <a:ext uri="{28A0092B-C50C-407E-A947-70E740481C1C}">
                <a14:useLocalDpi xmlns:a14="http://schemas.microsoft.com/office/drawing/2010/main"/>
              </a:ext>
            </a:extLst>
          </a:blip>
          <a:srcRect t="25629" b="31156"/>
          <a:stretch/>
        </p:blipFill>
        <p:spPr>
          <a:xfrm>
            <a:off x="3976696" y="3789055"/>
            <a:ext cx="778500" cy="199800"/>
          </a:xfrm>
          <a:prstGeom prst="rect">
            <a:avLst/>
          </a:prstGeom>
          <a:noFill/>
          <a:ln>
            <a:noFill/>
          </a:ln>
        </p:spPr>
      </p:pic>
      <p:pic>
        <p:nvPicPr>
          <p:cNvPr id="456" name="Google Shape;456;p42"/>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3811617" y="3244532"/>
            <a:ext cx="697900" cy="125607"/>
          </a:xfrm>
          <a:prstGeom prst="rect">
            <a:avLst/>
          </a:prstGeom>
          <a:noFill/>
          <a:ln>
            <a:noFill/>
          </a:ln>
        </p:spPr>
      </p:pic>
      <p:pic>
        <p:nvPicPr>
          <p:cNvPr id="457" name="Google Shape;457;p42"/>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2950624" y="3202640"/>
            <a:ext cx="620975" cy="209393"/>
          </a:xfrm>
          <a:prstGeom prst="rect">
            <a:avLst/>
          </a:prstGeom>
          <a:noFill/>
          <a:ln>
            <a:noFill/>
          </a:ln>
        </p:spPr>
      </p:pic>
      <p:pic>
        <p:nvPicPr>
          <p:cNvPr id="458" name="Google Shape;458;p42"/>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2643364" y="2683043"/>
            <a:ext cx="657300" cy="265411"/>
          </a:xfrm>
          <a:prstGeom prst="rect">
            <a:avLst/>
          </a:prstGeom>
          <a:noFill/>
          <a:ln>
            <a:noFill/>
          </a:ln>
        </p:spPr>
      </p:pic>
      <p:pic>
        <p:nvPicPr>
          <p:cNvPr id="459" name="Google Shape;459;p42"/>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640674" y="3697935"/>
            <a:ext cx="487475" cy="382041"/>
          </a:xfrm>
          <a:prstGeom prst="rect">
            <a:avLst/>
          </a:prstGeom>
          <a:noFill/>
          <a:ln>
            <a:noFill/>
          </a:ln>
        </p:spPr>
      </p:pic>
      <p:pic>
        <p:nvPicPr>
          <p:cNvPr id="460" name="Google Shape;460;p42"/>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040011" y="3141856"/>
            <a:ext cx="487475" cy="330960"/>
          </a:xfrm>
          <a:prstGeom prst="rect">
            <a:avLst/>
          </a:prstGeom>
          <a:noFill/>
          <a:ln>
            <a:noFill/>
          </a:ln>
        </p:spPr>
      </p:pic>
      <p:pic>
        <p:nvPicPr>
          <p:cNvPr id="461" name="Google Shape;461;p42"/>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749856" y="2129644"/>
            <a:ext cx="621000" cy="221599"/>
          </a:xfrm>
          <a:prstGeom prst="rect">
            <a:avLst/>
          </a:prstGeom>
          <a:noFill/>
          <a:ln>
            <a:noFill/>
          </a:ln>
        </p:spPr>
      </p:pic>
      <p:pic>
        <p:nvPicPr>
          <p:cNvPr id="462" name="Google Shape;462;p42"/>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1040694" y="2138837"/>
            <a:ext cx="578425" cy="203212"/>
          </a:xfrm>
          <a:prstGeom prst="rect">
            <a:avLst/>
          </a:prstGeom>
          <a:noFill/>
          <a:ln>
            <a:noFill/>
          </a:ln>
        </p:spPr>
      </p:pic>
      <p:pic>
        <p:nvPicPr>
          <p:cNvPr id="463" name="Google Shape;463;p42"/>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646930" y="3200073"/>
            <a:ext cx="657375" cy="214525"/>
          </a:xfrm>
          <a:prstGeom prst="rect">
            <a:avLst/>
          </a:prstGeom>
          <a:noFill/>
          <a:ln>
            <a:noFill/>
          </a:ln>
        </p:spPr>
      </p:pic>
      <p:pic>
        <p:nvPicPr>
          <p:cNvPr id="464" name="Google Shape;464;p42"/>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4390678" y="4315463"/>
            <a:ext cx="810600" cy="145573"/>
          </a:xfrm>
          <a:prstGeom prst="rect">
            <a:avLst/>
          </a:prstGeom>
          <a:noFill/>
          <a:ln>
            <a:noFill/>
          </a:ln>
        </p:spPr>
      </p:pic>
      <p:pic>
        <p:nvPicPr>
          <p:cNvPr id="465" name="Google Shape;465;p42"/>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0627" y="1525283"/>
            <a:ext cx="549875" cy="336787"/>
          </a:xfrm>
          <a:prstGeom prst="rect">
            <a:avLst/>
          </a:prstGeom>
          <a:noFill/>
          <a:ln>
            <a:noFill/>
          </a:ln>
        </p:spPr>
      </p:pic>
      <p:pic>
        <p:nvPicPr>
          <p:cNvPr id="466" name="Google Shape;466;p42"/>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7030404" y="4308073"/>
            <a:ext cx="621000" cy="160352"/>
          </a:xfrm>
          <a:prstGeom prst="rect">
            <a:avLst/>
          </a:prstGeom>
          <a:noFill/>
          <a:ln>
            <a:noFill/>
          </a:ln>
        </p:spPr>
      </p:pic>
      <p:pic>
        <p:nvPicPr>
          <p:cNvPr id="467" name="Google Shape;467;p42"/>
          <p:cNvPicPr preferRelativeResize="0"/>
          <p:nvPr/>
        </p:nvPicPr>
        <p:blipFill rotWithShape="1">
          <a:blip r:embed="rId25" cstate="print">
            <a:alphaModFix/>
            <a:extLst>
              <a:ext uri="{28A0092B-C50C-407E-A947-70E740481C1C}">
                <a14:useLocalDpi xmlns:a14="http://schemas.microsoft.com/office/drawing/2010/main"/>
              </a:ext>
            </a:extLst>
          </a:blip>
          <a:srcRect r="-725"/>
          <a:stretch/>
        </p:blipFill>
        <p:spPr>
          <a:xfrm>
            <a:off x="2659396" y="1591376"/>
            <a:ext cx="657375" cy="204601"/>
          </a:xfrm>
          <a:prstGeom prst="rect">
            <a:avLst/>
          </a:prstGeom>
          <a:noFill/>
          <a:ln>
            <a:noFill/>
          </a:ln>
        </p:spPr>
      </p:pic>
      <p:pic>
        <p:nvPicPr>
          <p:cNvPr id="468" name="Google Shape;468;p42"/>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1964694" y="2640133"/>
            <a:ext cx="578401" cy="351232"/>
          </a:xfrm>
          <a:prstGeom prst="rect">
            <a:avLst/>
          </a:prstGeom>
          <a:noFill/>
          <a:ln>
            <a:noFill/>
          </a:ln>
        </p:spPr>
      </p:pic>
      <p:pic>
        <p:nvPicPr>
          <p:cNvPr id="469" name="Google Shape;469;p42"/>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5759989" y="2690164"/>
            <a:ext cx="549900" cy="251170"/>
          </a:xfrm>
          <a:prstGeom prst="rect">
            <a:avLst/>
          </a:prstGeom>
          <a:noFill/>
          <a:ln>
            <a:noFill/>
          </a:ln>
        </p:spPr>
      </p:pic>
      <p:pic>
        <p:nvPicPr>
          <p:cNvPr id="470" name="Google Shape;470;p42"/>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7878996" y="2713853"/>
            <a:ext cx="657375" cy="203791"/>
          </a:xfrm>
          <a:prstGeom prst="rect">
            <a:avLst/>
          </a:prstGeom>
          <a:noFill/>
          <a:ln>
            <a:noFill/>
          </a:ln>
        </p:spPr>
      </p:pic>
      <p:pic>
        <p:nvPicPr>
          <p:cNvPr id="471" name="Google Shape;471;p42"/>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494092" y="3800766"/>
            <a:ext cx="657300" cy="176378"/>
          </a:xfrm>
          <a:prstGeom prst="rect">
            <a:avLst/>
          </a:prstGeom>
          <a:noFill/>
          <a:ln>
            <a:noFill/>
          </a:ln>
        </p:spPr>
      </p:pic>
      <p:pic>
        <p:nvPicPr>
          <p:cNvPr id="472" name="Google Shape;472;p42"/>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5793" y="3236348"/>
            <a:ext cx="724200" cy="141977"/>
          </a:xfrm>
          <a:prstGeom prst="rect">
            <a:avLst/>
          </a:prstGeom>
          <a:noFill/>
          <a:ln>
            <a:noFill/>
          </a:ln>
        </p:spPr>
      </p:pic>
      <p:pic>
        <p:nvPicPr>
          <p:cNvPr id="473" name="Google Shape;473;p42"/>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1767505" y="3222432"/>
            <a:ext cx="943100" cy="169808"/>
          </a:xfrm>
          <a:prstGeom prst="rect">
            <a:avLst/>
          </a:prstGeom>
          <a:noFill/>
          <a:ln>
            <a:noFill/>
          </a:ln>
        </p:spPr>
      </p:pic>
      <p:pic>
        <p:nvPicPr>
          <p:cNvPr id="474" name="Google Shape;474;p42"/>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7508542" y="3095693"/>
            <a:ext cx="487477" cy="423286"/>
          </a:xfrm>
          <a:prstGeom prst="rect">
            <a:avLst/>
          </a:prstGeom>
          <a:noFill/>
          <a:ln>
            <a:noFill/>
          </a:ln>
        </p:spPr>
      </p:pic>
      <p:pic>
        <p:nvPicPr>
          <p:cNvPr id="475" name="Google Shape;475;p42"/>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2501593" y="2053322"/>
            <a:ext cx="487450" cy="374242"/>
          </a:xfrm>
          <a:prstGeom prst="rect">
            <a:avLst/>
          </a:prstGeom>
          <a:noFill/>
          <a:ln>
            <a:noFill/>
          </a:ln>
        </p:spPr>
      </p:pic>
      <p:pic>
        <p:nvPicPr>
          <p:cNvPr id="476" name="Google Shape;476;p42"/>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230314" y="3795404"/>
            <a:ext cx="620975" cy="187102"/>
          </a:xfrm>
          <a:prstGeom prst="rect">
            <a:avLst/>
          </a:prstGeom>
          <a:noFill/>
          <a:ln>
            <a:noFill/>
          </a:ln>
        </p:spPr>
      </p:pic>
      <p:pic>
        <p:nvPicPr>
          <p:cNvPr id="477" name="Google Shape;477;p42"/>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253556" y="3811322"/>
            <a:ext cx="620975" cy="155266"/>
          </a:xfrm>
          <a:prstGeom prst="rect">
            <a:avLst/>
          </a:prstGeom>
          <a:noFill/>
          <a:ln>
            <a:noFill/>
          </a:ln>
        </p:spPr>
      </p:pic>
      <p:pic>
        <p:nvPicPr>
          <p:cNvPr id="478" name="Google Shape;478;p42"/>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42557" y="2746019"/>
            <a:ext cx="943099" cy="139459"/>
          </a:xfrm>
          <a:prstGeom prst="rect">
            <a:avLst/>
          </a:prstGeom>
          <a:noFill/>
          <a:ln>
            <a:noFill/>
          </a:ln>
        </p:spPr>
      </p:pic>
      <p:pic>
        <p:nvPicPr>
          <p:cNvPr id="479" name="Google Shape;479;p42"/>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3461703" y="1598334"/>
            <a:ext cx="620999" cy="190687"/>
          </a:xfrm>
          <a:prstGeom prst="rect">
            <a:avLst/>
          </a:prstGeom>
          <a:noFill/>
          <a:ln>
            <a:noFill/>
          </a:ln>
        </p:spPr>
      </p:pic>
      <p:pic>
        <p:nvPicPr>
          <p:cNvPr id="480" name="Google Shape;480;p42"/>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5645747" y="1578807"/>
            <a:ext cx="620975" cy="229740"/>
          </a:xfrm>
          <a:prstGeom prst="rect">
            <a:avLst/>
          </a:prstGeom>
          <a:noFill/>
          <a:ln>
            <a:noFill/>
          </a:ln>
        </p:spPr>
      </p:pic>
      <p:pic>
        <p:nvPicPr>
          <p:cNvPr id="481" name="Google Shape;481;p42"/>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6369938" y="3804488"/>
            <a:ext cx="943099" cy="168934"/>
          </a:xfrm>
          <a:prstGeom prst="rect">
            <a:avLst/>
          </a:prstGeom>
          <a:noFill/>
          <a:ln>
            <a:noFill/>
          </a:ln>
        </p:spPr>
      </p:pic>
      <p:pic>
        <p:nvPicPr>
          <p:cNvPr id="482" name="Google Shape;482;p42"/>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321654" y="4257332"/>
            <a:ext cx="657375" cy="261834"/>
          </a:xfrm>
          <a:prstGeom prst="rect">
            <a:avLst/>
          </a:prstGeom>
          <a:noFill/>
          <a:ln>
            <a:noFill/>
          </a:ln>
        </p:spPr>
      </p:pic>
      <p:pic>
        <p:nvPicPr>
          <p:cNvPr id="483" name="Google Shape;483;p42"/>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8636639" y="2557125"/>
            <a:ext cx="438475" cy="517247"/>
          </a:xfrm>
          <a:prstGeom prst="rect">
            <a:avLst/>
          </a:prstGeom>
          <a:noFill/>
          <a:ln>
            <a:noFill/>
          </a:ln>
        </p:spPr>
      </p:pic>
      <p:pic>
        <p:nvPicPr>
          <p:cNvPr id="484" name="Google Shape;484;p42"/>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6411653" y="1610191"/>
            <a:ext cx="487475" cy="166973"/>
          </a:xfrm>
          <a:prstGeom prst="rect">
            <a:avLst/>
          </a:prstGeom>
          <a:noFill/>
          <a:ln>
            <a:noFill/>
          </a:ln>
        </p:spPr>
      </p:pic>
      <p:pic>
        <p:nvPicPr>
          <p:cNvPr id="485" name="Google Shape;485;p42"/>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976279" y="2014461"/>
            <a:ext cx="549875" cy="451965"/>
          </a:xfrm>
          <a:prstGeom prst="rect">
            <a:avLst/>
          </a:prstGeom>
          <a:noFill/>
          <a:ln>
            <a:noFill/>
          </a:ln>
        </p:spPr>
      </p:pic>
      <p:pic>
        <p:nvPicPr>
          <p:cNvPr id="486" name="Google Shape;486;p42"/>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938263" y="4307339"/>
            <a:ext cx="724199" cy="161821"/>
          </a:xfrm>
          <a:prstGeom prst="rect">
            <a:avLst/>
          </a:prstGeom>
          <a:noFill/>
          <a:ln>
            <a:noFill/>
          </a:ln>
        </p:spPr>
      </p:pic>
      <p:pic>
        <p:nvPicPr>
          <p:cNvPr id="487" name="Google Shape;487;p42"/>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6908827" y="2727262"/>
            <a:ext cx="869900" cy="176973"/>
          </a:xfrm>
          <a:prstGeom prst="rect">
            <a:avLst/>
          </a:prstGeom>
          <a:noFill/>
          <a:ln>
            <a:noFill/>
          </a:ln>
        </p:spPr>
      </p:pic>
      <p:pic>
        <p:nvPicPr>
          <p:cNvPr id="488" name="Google Shape;488;p42"/>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4440705" y="2167967"/>
            <a:ext cx="724200" cy="144952"/>
          </a:xfrm>
          <a:prstGeom prst="rect">
            <a:avLst/>
          </a:prstGeom>
          <a:noFill/>
          <a:ln>
            <a:noFill/>
          </a:ln>
        </p:spPr>
      </p:pic>
      <p:pic>
        <p:nvPicPr>
          <p:cNvPr id="489" name="Google Shape;489;p42"/>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100035" y="3735110"/>
            <a:ext cx="438475" cy="307691"/>
          </a:xfrm>
          <a:prstGeom prst="rect">
            <a:avLst/>
          </a:prstGeom>
          <a:noFill/>
          <a:ln>
            <a:noFill/>
          </a:ln>
        </p:spPr>
      </p:pic>
      <p:pic>
        <p:nvPicPr>
          <p:cNvPr id="490" name="Google Shape;490;p42"/>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1049238" y="4293142"/>
            <a:ext cx="869775" cy="190214"/>
          </a:xfrm>
          <a:prstGeom prst="rect">
            <a:avLst/>
          </a:prstGeom>
          <a:noFill/>
          <a:ln>
            <a:noFill/>
          </a:ln>
        </p:spPr>
      </p:pic>
      <p:pic>
        <p:nvPicPr>
          <p:cNvPr id="491" name="Google Shape;491;p42"/>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775433" y="1574049"/>
            <a:ext cx="724200" cy="239256"/>
          </a:xfrm>
          <a:prstGeom prst="rect">
            <a:avLst/>
          </a:prstGeom>
          <a:noFill/>
          <a:ln>
            <a:noFill/>
          </a:ln>
        </p:spPr>
      </p:pic>
      <p:pic>
        <p:nvPicPr>
          <p:cNvPr id="492" name="Google Shape;492;p42"/>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1953453" y="3742149"/>
            <a:ext cx="438475" cy="293611"/>
          </a:xfrm>
          <a:prstGeom prst="rect">
            <a:avLst/>
          </a:prstGeom>
          <a:noFill/>
          <a:ln>
            <a:noFill/>
          </a:ln>
        </p:spPr>
      </p:pic>
      <p:pic>
        <p:nvPicPr>
          <p:cNvPr id="493" name="Google Shape;493;p42"/>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4749537" y="3071434"/>
            <a:ext cx="657375" cy="471804"/>
          </a:xfrm>
          <a:prstGeom prst="rect">
            <a:avLst/>
          </a:prstGeom>
          <a:noFill/>
          <a:ln>
            <a:noFill/>
          </a:ln>
        </p:spPr>
      </p:pic>
      <p:pic>
        <p:nvPicPr>
          <p:cNvPr id="494" name="Google Shape;494;p42"/>
          <p:cNvPicPr preferRelativeResize="0"/>
          <p:nvPr/>
        </p:nvPicPr>
        <p:blipFill>
          <a:blip r:embed="rId52">
            <a:alphaModFix/>
          </a:blip>
          <a:stretch>
            <a:fillRect/>
          </a:stretch>
        </p:blipFill>
        <p:spPr>
          <a:xfrm>
            <a:off x="2039388" y="4312987"/>
            <a:ext cx="778500" cy="150524"/>
          </a:xfrm>
          <a:prstGeom prst="rect">
            <a:avLst/>
          </a:prstGeom>
          <a:noFill/>
          <a:ln>
            <a:noFill/>
          </a:ln>
        </p:spPr>
      </p:pic>
      <p:pic>
        <p:nvPicPr>
          <p:cNvPr id="495" name="Google Shape;495;p42"/>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7044059" y="1559396"/>
            <a:ext cx="438475" cy="268563"/>
          </a:xfrm>
          <a:prstGeom prst="rect">
            <a:avLst/>
          </a:prstGeom>
          <a:noFill/>
          <a:ln>
            <a:noFill/>
          </a:ln>
        </p:spPr>
      </p:pic>
      <p:pic>
        <p:nvPicPr>
          <p:cNvPr id="496" name="Google Shape;496;p42"/>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227634" y="1554820"/>
            <a:ext cx="549850" cy="277714"/>
          </a:xfrm>
          <a:prstGeom prst="rect">
            <a:avLst/>
          </a:prstGeom>
          <a:noFill/>
          <a:ln>
            <a:noFill/>
          </a:ln>
        </p:spPr>
      </p:pic>
      <p:pic>
        <p:nvPicPr>
          <p:cNvPr id="497" name="Google Shape;497;p42"/>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730729" y="2084227"/>
            <a:ext cx="549850" cy="312432"/>
          </a:xfrm>
          <a:prstGeom prst="rect">
            <a:avLst/>
          </a:prstGeom>
          <a:noFill/>
          <a:ln>
            <a:noFill/>
          </a:ln>
        </p:spPr>
      </p:pic>
      <p:pic>
        <p:nvPicPr>
          <p:cNvPr id="498" name="Google Shape;498;p42"/>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8322297" y="1597117"/>
            <a:ext cx="724200" cy="193120"/>
          </a:xfrm>
          <a:prstGeom prst="rect">
            <a:avLst/>
          </a:prstGeom>
          <a:noFill/>
          <a:ln>
            <a:noFill/>
          </a:ln>
        </p:spPr>
      </p:pic>
      <p:pic>
        <p:nvPicPr>
          <p:cNvPr id="499" name="Google Shape;499;p42"/>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99357" y="2147226"/>
            <a:ext cx="810600" cy="186434"/>
          </a:xfrm>
          <a:prstGeom prst="rect">
            <a:avLst/>
          </a:prstGeom>
          <a:noFill/>
          <a:ln>
            <a:noFill/>
          </a:ln>
        </p:spPr>
      </p:pic>
      <p:pic>
        <p:nvPicPr>
          <p:cNvPr id="500" name="Google Shape;500;p42"/>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085925" y="2713252"/>
            <a:ext cx="778500" cy="204992"/>
          </a:xfrm>
          <a:prstGeom prst="rect">
            <a:avLst/>
          </a:prstGeom>
          <a:noFill/>
          <a:ln>
            <a:noFill/>
          </a:ln>
        </p:spPr>
      </p:pic>
      <p:pic>
        <p:nvPicPr>
          <p:cNvPr id="501" name="Google Shape;501;p42"/>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8236039" y="3233394"/>
            <a:ext cx="869900" cy="147884"/>
          </a:xfrm>
          <a:prstGeom prst="rect">
            <a:avLst/>
          </a:prstGeom>
          <a:noFill/>
          <a:ln>
            <a:noFill/>
          </a:ln>
        </p:spPr>
      </p:pic>
      <p:pic>
        <p:nvPicPr>
          <p:cNvPr id="502" name="Google Shape;502;p42"/>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4857360" y="3822265"/>
            <a:ext cx="869775" cy="133381"/>
          </a:xfrm>
          <a:prstGeom prst="rect">
            <a:avLst/>
          </a:prstGeom>
          <a:noFill/>
          <a:ln>
            <a:noFill/>
          </a:ln>
        </p:spPr>
      </p:pic>
      <p:pic>
        <p:nvPicPr>
          <p:cNvPr id="503" name="Google Shape;503;p42"/>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8241566" y="3805190"/>
            <a:ext cx="810625" cy="167531"/>
          </a:xfrm>
          <a:prstGeom prst="rect">
            <a:avLst/>
          </a:prstGeom>
          <a:noFill/>
          <a:ln>
            <a:noFill/>
          </a:ln>
        </p:spPr>
      </p:pic>
      <p:pic>
        <p:nvPicPr>
          <p:cNvPr id="504" name="Google Shape;504;p42"/>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849120" y="2663087"/>
            <a:ext cx="810600" cy="305324"/>
          </a:xfrm>
          <a:prstGeom prst="rect">
            <a:avLst/>
          </a:prstGeom>
          <a:noFill/>
          <a:ln>
            <a:noFill/>
          </a:ln>
        </p:spPr>
      </p:pic>
      <p:pic>
        <p:nvPicPr>
          <p:cNvPr id="505" name="Google Shape;505;p42"/>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656892" y="2133559"/>
            <a:ext cx="943100" cy="213768"/>
          </a:xfrm>
          <a:prstGeom prst="rect">
            <a:avLst/>
          </a:prstGeom>
          <a:noFill/>
          <a:ln>
            <a:noFill/>
          </a:ln>
        </p:spPr>
      </p:pic>
      <p:pic>
        <p:nvPicPr>
          <p:cNvPr id="506" name="Google Shape;506;p42"/>
          <p:cNvPicPr preferRelativeResize="0"/>
          <p:nvPr/>
        </p:nvPicPr>
        <p:blipFill>
          <a:blip r:embed="rId64">
            <a:alphaModFix/>
          </a:blip>
          <a:stretch>
            <a:fillRect/>
          </a:stretch>
        </p:blipFill>
        <p:spPr>
          <a:xfrm>
            <a:off x="7415202" y="3619763"/>
            <a:ext cx="724200" cy="538385"/>
          </a:xfrm>
          <a:prstGeom prst="rect">
            <a:avLst/>
          </a:prstGeom>
          <a:noFill/>
          <a:ln>
            <a:noFill/>
          </a:ln>
        </p:spPr>
      </p:pic>
      <p:pic>
        <p:nvPicPr>
          <p:cNvPr id="507" name="Google Shape;507;p42"/>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59088" y="4228791"/>
            <a:ext cx="869775" cy="318918"/>
          </a:xfrm>
          <a:prstGeom prst="rect">
            <a:avLst/>
          </a:prstGeom>
          <a:noFill/>
          <a:ln>
            <a:noFill/>
          </a:ln>
        </p:spPr>
      </p:pic>
      <p:pic>
        <p:nvPicPr>
          <p:cNvPr id="508" name="Google Shape;508;p42"/>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411316" y="2028561"/>
            <a:ext cx="697800" cy="423765"/>
          </a:xfrm>
          <a:prstGeom prst="rect">
            <a:avLst/>
          </a:prstGeom>
          <a:noFill/>
          <a:ln>
            <a:noFill/>
          </a:ln>
        </p:spPr>
      </p:pic>
      <p:pic>
        <p:nvPicPr>
          <p:cNvPr id="509" name="Google Shape;509;p42" descr="C1_Core_NG_RGB_R-01.png"/>
          <p:cNvPicPr preferRelativeResize="0"/>
          <p:nvPr/>
        </p:nvPicPr>
        <p:blipFill rotWithShape="1">
          <a:blip r:embed="rId67" cstate="print">
            <a:alphaModFix/>
            <a:extLst>
              <a:ext uri="{28A0092B-C50C-407E-A947-70E740481C1C}">
                <a14:useLocalDpi xmlns:a14="http://schemas.microsoft.com/office/drawing/2010/main"/>
              </a:ext>
            </a:extLst>
          </a:blip>
          <a:srcRect/>
          <a:stretch/>
        </p:blipFill>
        <p:spPr>
          <a:xfrm>
            <a:off x="7463540" y="1102106"/>
            <a:ext cx="697800" cy="288300"/>
          </a:xfrm>
          <a:prstGeom prst="rect">
            <a:avLst/>
          </a:prstGeom>
          <a:noFill/>
          <a:ln>
            <a:noFill/>
          </a:ln>
        </p:spPr>
      </p:pic>
      <p:pic>
        <p:nvPicPr>
          <p:cNvPr id="510" name="Google Shape;510;p42"/>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5242867" y="1014719"/>
            <a:ext cx="778500" cy="463074"/>
          </a:xfrm>
          <a:prstGeom prst="rect">
            <a:avLst/>
          </a:prstGeom>
          <a:noFill/>
          <a:ln>
            <a:noFill/>
          </a:ln>
        </p:spPr>
      </p:pic>
      <p:pic>
        <p:nvPicPr>
          <p:cNvPr id="511" name="Google Shape;511;p42"/>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04775" y="1098157"/>
            <a:ext cx="438475" cy="296199"/>
          </a:xfrm>
          <a:prstGeom prst="rect">
            <a:avLst/>
          </a:prstGeom>
          <a:noFill/>
          <a:ln>
            <a:noFill/>
          </a:ln>
        </p:spPr>
      </p:pic>
      <p:pic>
        <p:nvPicPr>
          <p:cNvPr id="512" name="Google Shape;512;p42"/>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6127891" y="1140813"/>
            <a:ext cx="398400" cy="210887"/>
          </a:xfrm>
          <a:prstGeom prst="rect">
            <a:avLst/>
          </a:prstGeom>
          <a:noFill/>
          <a:ln>
            <a:noFill/>
          </a:ln>
        </p:spPr>
      </p:pic>
      <p:pic>
        <p:nvPicPr>
          <p:cNvPr id="513" name="Google Shape;513;p42"/>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3933524" y="1024706"/>
            <a:ext cx="398396" cy="443100"/>
          </a:xfrm>
          <a:prstGeom prst="rect">
            <a:avLst/>
          </a:prstGeom>
          <a:noFill/>
          <a:ln>
            <a:noFill/>
          </a:ln>
        </p:spPr>
      </p:pic>
      <p:pic>
        <p:nvPicPr>
          <p:cNvPr id="514" name="Google Shape;514;p42"/>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1747499" y="1189233"/>
            <a:ext cx="778500" cy="114047"/>
          </a:xfrm>
          <a:prstGeom prst="rect">
            <a:avLst/>
          </a:prstGeom>
          <a:noFill/>
          <a:ln>
            <a:noFill/>
          </a:ln>
        </p:spPr>
      </p:pic>
      <p:pic>
        <p:nvPicPr>
          <p:cNvPr id="515" name="Google Shape;515;p42"/>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438443" y="1032525"/>
            <a:ext cx="697900" cy="427464"/>
          </a:xfrm>
          <a:prstGeom prst="rect">
            <a:avLst/>
          </a:prstGeom>
          <a:noFill/>
          <a:ln>
            <a:noFill/>
          </a:ln>
        </p:spPr>
      </p:pic>
      <p:pic>
        <p:nvPicPr>
          <p:cNvPr id="516" name="Google Shape;516;p42"/>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6632816" y="1133998"/>
            <a:ext cx="724200" cy="224516"/>
          </a:xfrm>
          <a:prstGeom prst="rect">
            <a:avLst/>
          </a:prstGeom>
          <a:noFill/>
          <a:ln>
            <a:noFill/>
          </a:ln>
        </p:spPr>
      </p:pic>
      <p:pic>
        <p:nvPicPr>
          <p:cNvPr id="517" name="Google Shape;517;p42"/>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649774" y="1153334"/>
            <a:ext cx="991200" cy="185846"/>
          </a:xfrm>
          <a:prstGeom prst="rect">
            <a:avLst/>
          </a:prstGeom>
          <a:noFill/>
          <a:ln>
            <a:noFill/>
          </a:ln>
        </p:spPr>
      </p:pic>
      <p:pic>
        <p:nvPicPr>
          <p:cNvPr id="518" name="Google Shape;518;p42"/>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8267864" y="1123315"/>
            <a:ext cx="810600" cy="245883"/>
          </a:xfrm>
          <a:prstGeom prst="rect">
            <a:avLst/>
          </a:prstGeom>
          <a:noFill/>
          <a:ln>
            <a:noFill/>
          </a:ln>
        </p:spPr>
      </p:pic>
      <p:pic>
        <p:nvPicPr>
          <p:cNvPr id="519" name="Google Shape;519;p42"/>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3463247" y="1034619"/>
            <a:ext cx="363752" cy="423276"/>
          </a:xfrm>
          <a:prstGeom prst="rect">
            <a:avLst/>
          </a:prstGeom>
          <a:noFill/>
          <a:ln>
            <a:noFill/>
          </a:ln>
        </p:spPr>
      </p:pic>
      <p:pic>
        <p:nvPicPr>
          <p:cNvPr id="520" name="Google Shape;520;p42"/>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2632523" y="1065201"/>
            <a:ext cx="724200" cy="362110"/>
          </a:xfrm>
          <a:prstGeom prst="rect">
            <a:avLst/>
          </a:prstGeom>
          <a:noFill/>
          <a:ln>
            <a:noFill/>
          </a:ln>
        </p:spPr>
      </p:pic>
      <p:pic>
        <p:nvPicPr>
          <p:cNvPr id="521" name="Google Shape;521;p42"/>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5829299" y="3721455"/>
            <a:ext cx="438475" cy="335001"/>
          </a:xfrm>
          <a:prstGeom prst="rect">
            <a:avLst/>
          </a:prstGeom>
          <a:noFill/>
          <a:ln>
            <a:noFill/>
          </a:ln>
        </p:spPr>
      </p:pic>
      <p:pic>
        <p:nvPicPr>
          <p:cNvPr id="522" name="Google Shape;522;p42"/>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1644565" y="1615796"/>
            <a:ext cx="869900" cy="155762"/>
          </a:xfrm>
          <a:prstGeom prst="rect">
            <a:avLst/>
          </a:prstGeom>
          <a:noFill/>
          <a:ln>
            <a:noFill/>
          </a:ln>
        </p:spPr>
      </p:pic>
      <p:pic>
        <p:nvPicPr>
          <p:cNvPr id="523" name="Google Shape;523;p42"/>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3119781" y="2050346"/>
            <a:ext cx="620975" cy="380194"/>
          </a:xfrm>
          <a:prstGeom prst="rect">
            <a:avLst/>
          </a:prstGeom>
          <a:noFill/>
          <a:ln>
            <a:noFill/>
          </a:ln>
        </p:spPr>
      </p:pic>
      <p:pic>
        <p:nvPicPr>
          <p:cNvPr id="524" name="Google Shape;524;p42"/>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6410158" y="2653226"/>
            <a:ext cx="398400" cy="325045"/>
          </a:xfrm>
          <a:prstGeom prst="rect">
            <a:avLst/>
          </a:prstGeom>
          <a:noFill/>
          <a:ln>
            <a:noFill/>
          </a:ln>
        </p:spPr>
      </p:pic>
      <p:pic>
        <p:nvPicPr>
          <p:cNvPr id="525" name="Google Shape;525;p42"/>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5295642" y="2077428"/>
            <a:ext cx="549900" cy="326029"/>
          </a:xfrm>
          <a:prstGeom prst="rect">
            <a:avLst/>
          </a:prstGeom>
          <a:noFill/>
          <a:ln>
            <a:noFill/>
          </a:ln>
        </p:spPr>
      </p:pic>
    </p:spTree>
    <p:extLst>
      <p:ext uri="{BB962C8B-B14F-4D97-AF65-F5344CB8AC3E}">
        <p14:creationId xmlns:p14="http://schemas.microsoft.com/office/powerpoint/2010/main" val="2114142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5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err="1"/>
              <a:t>Kubernetes在搜索趋势的情况</a:t>
            </a:r>
            <a:endParaRPr dirty="0"/>
          </a:p>
        </p:txBody>
      </p:sp>
      <p:sp>
        <p:nvSpPr>
          <p:cNvPr id="1179" name="Google Shape;1179;p157"/>
          <p:cNvSpPr txBox="1"/>
          <p:nvPr/>
        </p:nvSpPr>
        <p:spPr>
          <a:xfrm>
            <a:off x="7547612" y="1033300"/>
            <a:ext cx="925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微信搜索</a:t>
            </a:r>
            <a:endParaRPr b="1" dirty="0">
              <a:latin typeface="Century Gothic"/>
              <a:ea typeface="Century Gothic"/>
              <a:cs typeface="Century Gothic"/>
              <a:sym typeface="Century Gothic"/>
            </a:endParaRPr>
          </a:p>
        </p:txBody>
      </p:sp>
      <p:sp>
        <p:nvSpPr>
          <p:cNvPr id="1180" name="Google Shape;1180;p157"/>
          <p:cNvSpPr txBox="1"/>
          <p:nvPr/>
        </p:nvSpPr>
        <p:spPr>
          <a:xfrm>
            <a:off x="6803912" y="4199363"/>
            <a:ext cx="2260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93C47D"/>
                </a:solidFill>
                <a:latin typeface="Century Gothic"/>
                <a:ea typeface="Century Gothic"/>
                <a:cs typeface="Century Gothic"/>
                <a:sym typeface="Century Gothic"/>
              </a:rPr>
              <a:t>Kubernetes</a:t>
            </a:r>
            <a:r>
              <a:rPr lang="en-US" sz="1200" b="1">
                <a:latin typeface="Century Gothic"/>
                <a:ea typeface="Century Gothic"/>
                <a:cs typeface="Century Gothic"/>
                <a:sym typeface="Century Gothic"/>
              </a:rPr>
              <a:t>         </a:t>
            </a:r>
            <a:r>
              <a:rPr lang="en-US" sz="1200" b="1">
                <a:solidFill>
                  <a:srgbClr val="674EA7"/>
                </a:solidFill>
                <a:latin typeface="Century Gothic"/>
                <a:ea typeface="Century Gothic"/>
                <a:cs typeface="Century Gothic"/>
                <a:sym typeface="Century Gothic"/>
              </a:rPr>
              <a:t>OpenStack</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sp>
        <p:nvSpPr>
          <p:cNvPr id="1181" name="Google Shape;1181;p157"/>
          <p:cNvSpPr txBox="1"/>
          <p:nvPr/>
        </p:nvSpPr>
        <p:spPr>
          <a:xfrm>
            <a:off x="6696225" y="3819425"/>
            <a:ext cx="249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latin typeface="Century Gothic"/>
                <a:ea typeface="Century Gothic"/>
                <a:cs typeface="Century Gothic"/>
                <a:sym typeface="Century Gothic"/>
              </a:rPr>
              <a:t>Feb- 19         Mar-19         Apr-19     May-19</a:t>
            </a:r>
            <a:endParaRPr sz="900" dirty="0">
              <a:latin typeface="Century Gothic"/>
              <a:ea typeface="Century Gothic"/>
              <a:cs typeface="Century Gothic"/>
              <a:sym typeface="Century Gothic"/>
            </a:endParaRPr>
          </a:p>
        </p:txBody>
      </p:sp>
      <p:sp>
        <p:nvSpPr>
          <p:cNvPr id="1182" name="Google Shape;1182;p157"/>
          <p:cNvSpPr txBox="1"/>
          <p:nvPr/>
        </p:nvSpPr>
        <p:spPr>
          <a:xfrm>
            <a:off x="2606912" y="1033300"/>
            <a:ext cx="1458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Century Gothic"/>
                <a:ea typeface="Century Gothic"/>
                <a:cs typeface="Century Gothic"/>
                <a:sym typeface="Century Gothic"/>
              </a:rPr>
              <a:t>谷歌搜索</a:t>
            </a:r>
            <a:endParaRPr b="1" dirty="0">
              <a:latin typeface="Century Gothic"/>
              <a:ea typeface="Century Gothic"/>
              <a:cs typeface="Century Gothic"/>
              <a:sym typeface="Century Gothic"/>
            </a:endParaRPr>
          </a:p>
        </p:txBody>
      </p:sp>
      <p:sp>
        <p:nvSpPr>
          <p:cNvPr id="1183" name="Google Shape;1183;p157"/>
          <p:cNvSpPr txBox="1"/>
          <p:nvPr/>
        </p:nvSpPr>
        <p:spPr>
          <a:xfrm>
            <a:off x="581612" y="4199363"/>
            <a:ext cx="550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solidFill>
                  <a:srgbClr val="1155CC"/>
                </a:solidFill>
                <a:latin typeface="Century Gothic"/>
                <a:ea typeface="Century Gothic"/>
                <a:cs typeface="Century Gothic"/>
                <a:sym typeface="Century Gothic"/>
              </a:rPr>
              <a:t>Kubernetes      </a:t>
            </a:r>
            <a:r>
              <a:rPr lang="en-US" sz="1200" b="1">
                <a:solidFill>
                  <a:srgbClr val="A7409F"/>
                </a:solidFill>
                <a:latin typeface="Century Gothic"/>
                <a:ea typeface="Century Gothic"/>
                <a:cs typeface="Century Gothic"/>
                <a:sym typeface="Century Gothic"/>
              </a:rPr>
              <a:t>OpenStack      </a:t>
            </a:r>
            <a:r>
              <a:rPr lang="en-US" sz="1200" b="1">
                <a:solidFill>
                  <a:srgbClr val="E00000"/>
                </a:solidFill>
                <a:latin typeface="Century Gothic"/>
                <a:ea typeface="Century Gothic"/>
                <a:cs typeface="Century Gothic"/>
                <a:sym typeface="Century Gothic"/>
              </a:rPr>
              <a:t>Mesos</a:t>
            </a:r>
            <a:r>
              <a:rPr lang="en-US" sz="1200" b="1">
                <a:latin typeface="Century Gothic"/>
                <a:ea typeface="Century Gothic"/>
                <a:cs typeface="Century Gothic"/>
                <a:sym typeface="Century Gothic"/>
              </a:rPr>
              <a:t>      </a:t>
            </a:r>
            <a:r>
              <a:rPr lang="en-US" sz="1200" b="1">
                <a:solidFill>
                  <a:srgbClr val="F1B633"/>
                </a:solidFill>
                <a:latin typeface="Century Gothic"/>
                <a:ea typeface="Century Gothic"/>
                <a:cs typeface="Century Gothic"/>
                <a:sym typeface="Century Gothic"/>
              </a:rPr>
              <a:t>Docker Swarm</a:t>
            </a:r>
            <a:r>
              <a:rPr lang="en-US" sz="1200" b="1">
                <a:latin typeface="Century Gothic"/>
                <a:ea typeface="Century Gothic"/>
                <a:cs typeface="Century Gothic"/>
                <a:sym typeface="Century Gothic"/>
              </a:rPr>
              <a:t>      </a:t>
            </a:r>
            <a:r>
              <a:rPr lang="en-US" sz="1200" b="1">
                <a:solidFill>
                  <a:srgbClr val="3B9B35"/>
                </a:solidFill>
                <a:latin typeface="Century Gothic"/>
                <a:ea typeface="Century Gothic"/>
                <a:cs typeface="Century Gothic"/>
                <a:sym typeface="Century Gothic"/>
              </a:rPr>
              <a:t>Cloud Foundry</a:t>
            </a:r>
            <a:r>
              <a:rPr lang="en-US" sz="1200" b="1">
                <a:latin typeface="Century Gothic"/>
                <a:ea typeface="Century Gothic"/>
                <a:cs typeface="Century Gothic"/>
                <a:sym typeface="Century Gothic"/>
              </a:rPr>
              <a:t>      </a:t>
            </a:r>
            <a:endParaRPr sz="1200" b="1">
              <a:latin typeface="Century Gothic"/>
              <a:ea typeface="Century Gothic"/>
              <a:cs typeface="Century Gothic"/>
              <a:sym typeface="Century Gothic"/>
            </a:endParaRPr>
          </a:p>
        </p:txBody>
      </p:sp>
      <p:pic>
        <p:nvPicPr>
          <p:cNvPr id="10" name="Google Shape;498;p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696225" y="1687074"/>
            <a:ext cx="2328801" cy="1872176"/>
          </a:xfrm>
          <a:prstGeom prst="rect">
            <a:avLst/>
          </a:prstGeom>
          <a:noFill/>
          <a:ln>
            <a:noFill/>
          </a:ln>
        </p:spPr>
      </p:pic>
      <p:pic>
        <p:nvPicPr>
          <p:cNvPr id="12" name="Google Shape;536;p43" title="Chart"/>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81612" y="1426900"/>
            <a:ext cx="5508900" cy="2620063"/>
          </a:xfrm>
          <a:prstGeom prst="rect">
            <a:avLst/>
          </a:prstGeom>
          <a:noFill/>
          <a:ln>
            <a:noFill/>
          </a:ln>
        </p:spPr>
      </p:pic>
    </p:spTree>
    <p:extLst>
      <p:ext uri="{BB962C8B-B14F-4D97-AF65-F5344CB8AC3E}">
        <p14:creationId xmlns:p14="http://schemas.microsoft.com/office/powerpoint/2010/main" val="85790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44"/>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199" y="916905"/>
            <a:ext cx="8991599" cy="4236488"/>
          </a:xfrm>
          <a:prstGeom prst="rect">
            <a:avLst/>
          </a:prstGeom>
          <a:noFill/>
          <a:ln>
            <a:noFill/>
          </a:ln>
        </p:spPr>
      </p:pic>
      <p:sp>
        <p:nvSpPr>
          <p:cNvPr id="543" name="Google Shape;543;p44"/>
          <p:cNvSpPr txBox="1"/>
          <p:nvPr/>
        </p:nvSpPr>
        <p:spPr>
          <a:xfrm>
            <a:off x="1411850" y="4234375"/>
            <a:ext cx="6045000" cy="39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u="sng">
                <a:solidFill>
                  <a:schemeClr val="hlink"/>
                </a:solidFill>
                <a:hlinkClick r:id="rId4"/>
              </a:rPr>
              <a:t>https://www.cncf.io/blog/2017/06/05/30-highest-velocity-open-source-projects</a:t>
            </a:r>
            <a:r>
              <a:rPr lang="en-US" sz="1300"/>
              <a:t> </a:t>
            </a:r>
            <a:endParaRPr sz="1300"/>
          </a:p>
        </p:txBody>
      </p:sp>
      <p:sp>
        <p:nvSpPr>
          <p:cNvPr id="544" name="Google Shape;544;p4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30 个发展速度最快的开源项目</a:t>
            </a:r>
            <a:endParaRPr dirty="0"/>
          </a:p>
        </p:txBody>
      </p:sp>
      <p:sp>
        <p:nvSpPr>
          <p:cNvPr id="545" name="Google Shape;545;p44"/>
          <p:cNvSpPr txBox="1"/>
          <p:nvPr/>
        </p:nvSpPr>
        <p:spPr>
          <a:xfrm>
            <a:off x="954450" y="1104725"/>
            <a:ext cx="17499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2018-07 to 2019-06</a:t>
            </a:r>
            <a:endParaRPr/>
          </a:p>
        </p:txBody>
      </p:sp>
      <p:sp>
        <p:nvSpPr>
          <p:cNvPr id="546" name="Google Shape;546;p44"/>
          <p:cNvSpPr txBox="1"/>
          <p:nvPr/>
        </p:nvSpPr>
        <p:spPr>
          <a:xfrm>
            <a:off x="4234400" y="4786675"/>
            <a:ext cx="1025100" cy="3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Commits</a:t>
            </a:r>
            <a:endParaRPr sz="800" i="1"/>
          </a:p>
        </p:txBody>
      </p:sp>
      <p:sp>
        <p:nvSpPr>
          <p:cNvPr id="547" name="Google Shape;547;p44"/>
          <p:cNvSpPr txBox="1"/>
          <p:nvPr/>
        </p:nvSpPr>
        <p:spPr>
          <a:xfrm rot="-5400000">
            <a:off x="-684100" y="2545350"/>
            <a:ext cx="15492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i="1"/>
              <a:t>Logarithmic Issues &amp; PRs</a:t>
            </a:r>
            <a:endParaRPr sz="800" i="1"/>
          </a:p>
        </p:txBody>
      </p:sp>
    </p:spTree>
    <p:extLst>
      <p:ext uri="{BB962C8B-B14F-4D97-AF65-F5344CB8AC3E}">
        <p14:creationId xmlns:p14="http://schemas.microsoft.com/office/powerpoint/2010/main" val="51452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a:t>无服务器在CNCF的情况</a:t>
            </a:r>
            <a:endParaRPr i="0" u="none" strike="noStrike" cap="none"/>
          </a:p>
        </p:txBody>
      </p:sp>
      <p:sp>
        <p:nvSpPr>
          <p:cNvPr id="830" name="Google Shape;830;p97"/>
          <p:cNvSpPr txBox="1"/>
          <p:nvPr/>
        </p:nvSpPr>
        <p:spPr>
          <a:xfrm>
            <a:off x="276225" y="1040070"/>
            <a:ext cx="4124400" cy="252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a:solidFill>
                  <a:schemeClr val="dk2"/>
                </a:solidFill>
                <a:latin typeface="Century Gothic"/>
                <a:ea typeface="Century Gothic"/>
                <a:cs typeface="Century Gothic"/>
                <a:sym typeface="Century Gothic"/>
              </a:rPr>
              <a:t>分解无服务器</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无服务器</a:t>
            </a:r>
            <a:r>
              <a:rPr lang="en-US" sz="1500" u="sng" dirty="0">
                <a:solidFill>
                  <a:schemeClr val="hlink"/>
                </a:solidFill>
                <a:latin typeface="Century Gothic"/>
                <a:ea typeface="Century Gothic"/>
                <a:cs typeface="Century Gothic"/>
                <a:sym typeface="Century Gothic"/>
                <a:hlinkClick r:id="rId3"/>
              </a:rPr>
              <a:t>工作组</a:t>
            </a:r>
            <a:r>
              <a:rPr lang="en-US" sz="1500" dirty="0">
                <a:solidFill>
                  <a:schemeClr val="dk2"/>
                </a:solidFill>
                <a:latin typeface="Century Gothic"/>
                <a:ea typeface="Century Gothic"/>
                <a:cs typeface="Century Gothic"/>
                <a:sym typeface="Century Gothic"/>
              </a:rPr>
              <a:t>发表了具影响力的</a:t>
            </a:r>
            <a:r>
              <a:rPr lang="en-US" sz="1500" u="sng" dirty="0">
                <a:solidFill>
                  <a:schemeClr val="hlink"/>
                </a:solidFill>
                <a:latin typeface="Century Gothic"/>
                <a:ea typeface="Century Gothic"/>
                <a:cs typeface="Century Gothic"/>
                <a:sym typeface="Century Gothic"/>
                <a:hlinkClick r:id="rId4"/>
              </a:rPr>
              <a:t>白皮书</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开发者</a:t>
            </a:r>
            <a:r>
              <a:rPr lang="zh-CN" altLang="en-US" sz="1500" dirty="0">
                <a:solidFill>
                  <a:schemeClr val="dk2"/>
                </a:solidFill>
                <a:latin typeface="Century Gothic"/>
                <a:ea typeface="Century Gothic"/>
                <a:cs typeface="Century Gothic"/>
                <a:sym typeface="Century Gothic"/>
              </a:rPr>
              <a:t>喜欢闭环</a:t>
            </a:r>
            <a:r>
              <a:rPr lang="en-US" sz="1500" dirty="0">
                <a:solidFill>
                  <a:schemeClr val="dk2"/>
                </a:solidFill>
                <a:latin typeface="Century Gothic"/>
                <a:ea typeface="Century Gothic"/>
                <a:cs typeface="Century Gothic"/>
                <a:sym typeface="Century Gothic"/>
              </a:rPr>
              <a:t>无服务器平台的属性（这已经在容器中运行）：</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无限的可扩展性</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微计费</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简单的应用程序更新</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事件驱动的架构</a:t>
            </a:r>
            <a:endParaRPr sz="1500" dirty="0">
              <a:solidFill>
                <a:schemeClr val="dk2"/>
              </a:solidFill>
              <a:latin typeface="Century Gothic"/>
              <a:ea typeface="Century Gothic"/>
              <a:cs typeface="Century Gothic"/>
              <a:sym typeface="Century Gothic"/>
            </a:endParaRPr>
          </a:p>
          <a:p>
            <a:pPr marL="914400" marR="0" lvl="1" indent="-323850" algn="l" rtl="0">
              <a:lnSpc>
                <a:spcPct val="100000"/>
              </a:lnSpc>
              <a:spcBef>
                <a:spcPts val="0"/>
              </a:spcBef>
              <a:spcAft>
                <a:spcPts val="0"/>
              </a:spcAft>
              <a:buClr>
                <a:schemeClr val="dk2"/>
              </a:buClr>
              <a:buSzPts val="1500"/>
              <a:buFont typeface="Century Gothic"/>
              <a:buChar char="○"/>
            </a:pPr>
            <a:r>
              <a:rPr lang="en-US" sz="1500" dirty="0">
                <a:solidFill>
                  <a:schemeClr val="dk2"/>
                </a:solidFill>
                <a:latin typeface="Century Gothic"/>
                <a:ea typeface="Century Gothic"/>
                <a:cs typeface="Century Gothic"/>
                <a:sym typeface="Century Gothic"/>
              </a:rPr>
              <a:t>零服务器操作</a:t>
            </a: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几个项目正在分解这些属性成为在Kubernetes上的特性</a:t>
            </a:r>
            <a:endParaRPr dirty="0">
              <a:solidFill>
                <a:schemeClr val="dk2"/>
              </a:solidFill>
              <a:latin typeface="Century Gothic"/>
              <a:ea typeface="Century Gothic"/>
              <a:cs typeface="Century Gothic"/>
              <a:sym typeface="Century Gothic"/>
            </a:endParaRPr>
          </a:p>
        </p:txBody>
      </p:sp>
      <p:sp>
        <p:nvSpPr>
          <p:cNvPr id="831" name="Google Shape;831;p97"/>
          <p:cNvSpPr txBox="1"/>
          <p:nvPr/>
        </p:nvSpPr>
        <p:spPr>
          <a:xfrm>
            <a:off x="4467225" y="1040070"/>
            <a:ext cx="4452900" cy="375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46CA9"/>
              </a:buClr>
              <a:buFont typeface="Century Gothic"/>
              <a:buNone/>
            </a:pPr>
            <a:r>
              <a:rPr lang="en-US" sz="1800" b="1" dirty="0" err="1">
                <a:solidFill>
                  <a:schemeClr val="dk2"/>
                </a:solidFill>
                <a:latin typeface="Century Gothic"/>
                <a:ea typeface="Century Gothic"/>
                <a:cs typeface="Century Gothic"/>
                <a:sym typeface="Century Gothic"/>
              </a:rPr>
              <a:t>无服务器景观和CloudEvents</a:t>
            </a:r>
            <a:endParaRPr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dirty="0" err="1">
                <a:solidFill>
                  <a:schemeClr val="dk2"/>
                </a:solidFill>
                <a:latin typeface="Century Gothic"/>
                <a:ea typeface="Century Gothic"/>
                <a:cs typeface="Century Gothic"/>
                <a:sym typeface="Century Gothic"/>
              </a:rPr>
              <a:t>无服务器景观</a:t>
            </a:r>
            <a:r>
              <a:rPr lang="en-US" sz="1500" u="sng" dirty="0" err="1">
                <a:solidFill>
                  <a:schemeClr val="hlink"/>
                </a:solidFill>
                <a:latin typeface="Century Gothic"/>
                <a:ea typeface="Century Gothic"/>
                <a:cs typeface="Century Gothic"/>
                <a:sym typeface="Century Gothic"/>
                <a:hlinkClick r:id="rId5"/>
              </a:rPr>
              <a:t>s.cncf.io</a:t>
            </a:r>
            <a:r>
              <a:rPr lang="en-US" sz="1500" dirty="0" err="1">
                <a:solidFill>
                  <a:schemeClr val="dk2"/>
                </a:solidFill>
                <a:latin typeface="Century Gothic"/>
                <a:ea typeface="Century Gothic"/>
                <a:cs typeface="Century Gothic"/>
                <a:sym typeface="Century Gothic"/>
              </a:rPr>
              <a:t>跟踪这范畴的所有项目和产品</a:t>
            </a: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0" marR="0" lvl="0" indent="0" algn="l" rtl="0">
              <a:lnSpc>
                <a:spcPct val="100000"/>
              </a:lnSpc>
              <a:spcBef>
                <a:spcPts val="600"/>
              </a:spcBef>
              <a:spcAft>
                <a:spcPts val="0"/>
              </a:spcAft>
              <a:buNone/>
            </a:pPr>
            <a:endParaRPr sz="1500" dirty="0">
              <a:solidFill>
                <a:schemeClr val="dk2"/>
              </a:solidFill>
              <a:latin typeface="Century Gothic"/>
              <a:ea typeface="Century Gothic"/>
              <a:cs typeface="Century Gothic"/>
              <a:sym typeface="Century Gothic"/>
            </a:endParaRPr>
          </a:p>
          <a:p>
            <a:pPr marL="117475" marR="0" lvl="0" indent="-117475" algn="l" rtl="0">
              <a:lnSpc>
                <a:spcPct val="100000"/>
              </a:lnSpc>
              <a:spcBef>
                <a:spcPts val="600"/>
              </a:spcBef>
              <a:spcAft>
                <a:spcPts val="0"/>
              </a:spcAft>
              <a:buClr>
                <a:schemeClr val="dk2"/>
              </a:buClr>
              <a:buSzPts val="1500"/>
              <a:buFont typeface="Century Gothic"/>
              <a:buChar char="•"/>
            </a:pPr>
            <a:r>
              <a:rPr lang="en-US" sz="1500" u="sng" dirty="0" err="1">
                <a:solidFill>
                  <a:schemeClr val="hlink"/>
                </a:solidFill>
                <a:latin typeface="Century Gothic"/>
                <a:ea typeface="Century Gothic"/>
                <a:cs typeface="Century Gothic"/>
                <a:sym typeface="Century Gothic"/>
                <a:hlinkClick r:id="rId6"/>
              </a:rPr>
              <a:t>CloudEvents</a:t>
            </a:r>
            <a:r>
              <a:rPr lang="en-US" sz="1500" dirty="0" err="1">
                <a:solidFill>
                  <a:schemeClr val="dk2"/>
                </a:solidFill>
                <a:latin typeface="Century Gothic"/>
                <a:ea typeface="Century Gothic"/>
                <a:cs typeface="Century Gothic"/>
                <a:sym typeface="Century Gothic"/>
              </a:rPr>
              <a:t>，CNCF的新项目，是一个事件数据的同用模型，方便跨供应商事件传递</a:t>
            </a:r>
            <a:endParaRPr sz="1500" dirty="0">
              <a:solidFill>
                <a:schemeClr val="dk2"/>
              </a:solidFill>
              <a:latin typeface="Century Gothic"/>
              <a:ea typeface="Century Gothic"/>
              <a:cs typeface="Century Gothic"/>
              <a:sym typeface="Century Gothic"/>
            </a:endParaRPr>
          </a:p>
        </p:txBody>
      </p:sp>
      <p:pic>
        <p:nvPicPr>
          <p:cNvPr id="832" name="Google Shape;832;p9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630696" y="4486347"/>
            <a:ext cx="1967680" cy="349601"/>
          </a:xfrm>
          <a:prstGeom prst="rect">
            <a:avLst/>
          </a:prstGeom>
          <a:noFill/>
          <a:ln>
            <a:noFill/>
          </a:ln>
        </p:spPr>
      </p:pic>
      <p:pic>
        <p:nvPicPr>
          <p:cNvPr id="8" name="Google Shape;1067;p134"/>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194939" y="1922650"/>
            <a:ext cx="2839200" cy="1807624"/>
          </a:xfrm>
          <a:prstGeom prst="rect">
            <a:avLst/>
          </a:prstGeom>
          <a:noFill/>
          <a:ln>
            <a:noFill/>
          </a:ln>
        </p:spPr>
      </p:pic>
      <p:pic>
        <p:nvPicPr>
          <p:cNvPr id="9" name="Google Shape;518;p3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248075" y="1952900"/>
            <a:ext cx="2891201" cy="1840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8"/>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CNCF架构</a:t>
            </a:r>
            <a:endParaRPr sz="2600" i="0" u="none" strike="noStrike" cap="none"/>
          </a:p>
        </p:txBody>
      </p:sp>
      <p:sp>
        <p:nvSpPr>
          <p:cNvPr id="839" name="Google Shape;839;p98"/>
          <p:cNvSpPr/>
          <p:nvPr/>
        </p:nvSpPr>
        <p:spPr>
          <a:xfrm>
            <a:off x="3203531" y="1267280"/>
            <a:ext cx="2104500" cy="2104500"/>
          </a:xfrm>
          <a:prstGeom prst="ellipse">
            <a:avLst/>
          </a:prstGeom>
          <a:solidFill>
            <a:srgbClr val="1C458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技术监督委员会</a:t>
            </a:r>
            <a:endParaRPr sz="1400" b="1" i="0" u="none" strike="noStrike" cap="none">
              <a:solidFill>
                <a:schemeClr val="lt1"/>
              </a:solidFill>
              <a:latin typeface="Century Gothic"/>
              <a:ea typeface="Century Gothic"/>
              <a:cs typeface="Century Gothic"/>
              <a:sym typeface="Century Gothic"/>
            </a:endParaRPr>
          </a:p>
        </p:txBody>
      </p:sp>
      <p:sp>
        <p:nvSpPr>
          <p:cNvPr id="840" name="Google Shape;840;p98"/>
          <p:cNvSpPr/>
          <p:nvPr/>
        </p:nvSpPr>
        <p:spPr>
          <a:xfrm>
            <a:off x="1222854" y="1203084"/>
            <a:ext cx="2168400" cy="2168400"/>
          </a:xfrm>
          <a:prstGeom prst="ellipse">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zh-CN" altLang="en-US" sz="1400" b="1" i="0" u="none" strike="noStrike" cap="none" dirty="0">
                <a:solidFill>
                  <a:schemeClr val="lt1"/>
                </a:solidFill>
                <a:latin typeface="Century Gothic"/>
                <a:ea typeface="Century Gothic"/>
                <a:cs typeface="Century Gothic"/>
                <a:sym typeface="Century Gothic"/>
              </a:rPr>
              <a:t>管委会</a:t>
            </a:r>
            <a:endParaRPr sz="1400" b="1" i="0" u="none" strike="noStrike" cap="none" dirty="0">
              <a:solidFill>
                <a:schemeClr val="lt1"/>
              </a:solidFill>
              <a:latin typeface="Century Gothic"/>
              <a:ea typeface="Century Gothic"/>
              <a:cs typeface="Century Gothic"/>
              <a:sym typeface="Century Gothic"/>
            </a:endParaRPr>
          </a:p>
        </p:txBody>
      </p:sp>
      <p:sp>
        <p:nvSpPr>
          <p:cNvPr id="841" name="Google Shape;841;p98"/>
          <p:cNvSpPr/>
          <p:nvPr/>
        </p:nvSpPr>
        <p:spPr>
          <a:xfrm>
            <a:off x="5179513" y="1267280"/>
            <a:ext cx="2109000" cy="2109000"/>
          </a:xfrm>
          <a:prstGeom prst="ellipse">
            <a:avLst/>
          </a:prstGeom>
          <a:solidFill>
            <a:srgbClr val="CC000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Century Gothic"/>
                <a:ea typeface="Century Gothic"/>
                <a:cs typeface="Century Gothic"/>
                <a:sym typeface="Century Gothic"/>
              </a:rPr>
              <a:t>最终用户</a:t>
            </a:r>
            <a:r>
              <a:rPr lang="en-US" b="1">
                <a:solidFill>
                  <a:schemeClr val="lt1"/>
                </a:solidFill>
                <a:latin typeface="Century Gothic"/>
                <a:ea typeface="Century Gothic"/>
                <a:cs typeface="Century Gothic"/>
                <a:sym typeface="Century Gothic"/>
              </a:rPr>
              <a:t>社区</a:t>
            </a:r>
            <a:endParaRPr sz="1400" b="1" i="0" u="none" strike="noStrike" cap="none">
              <a:solidFill>
                <a:schemeClr val="lt1"/>
              </a:solidFill>
              <a:latin typeface="Century Gothic"/>
              <a:ea typeface="Century Gothic"/>
              <a:cs typeface="Century Gothic"/>
              <a:sym typeface="Century Gothic"/>
            </a:endParaRPr>
          </a:p>
        </p:txBody>
      </p:sp>
      <p:sp>
        <p:nvSpPr>
          <p:cNvPr id="842" name="Google Shape;842;p98"/>
          <p:cNvSpPr txBox="1"/>
          <p:nvPr/>
        </p:nvSpPr>
        <p:spPr>
          <a:xfrm>
            <a:off x="347942" y="3834954"/>
            <a:ext cx="28557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主要供应商</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为机构出资</a:t>
            </a:r>
            <a:endParaRPr sz="1100" dirty="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dirty="0">
                <a:solidFill>
                  <a:srgbClr val="000000"/>
                </a:solidFill>
                <a:latin typeface="Century Gothic"/>
                <a:ea typeface="Century Gothic"/>
                <a:cs typeface="Century Gothic"/>
                <a:sym typeface="Century Gothic"/>
              </a:rPr>
              <a:t>市场营销和战略方向</a:t>
            </a: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98"/>
          <p:cNvSpPr txBox="1"/>
          <p:nvPr/>
        </p:nvSpPr>
        <p:spPr>
          <a:xfrm>
            <a:off x="3108650" y="3817525"/>
            <a:ext cx="27306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9个顶级技术架构师</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接收新项目</a:t>
            </a:r>
            <a:endParaRPr sz="1100">
              <a:latin typeface="Century Gothic"/>
              <a:ea typeface="Century Gothic"/>
              <a:cs typeface="Century Gothic"/>
              <a:sym typeface="Century Gothic"/>
            </a:endParaRPr>
          </a:p>
          <a:p>
            <a:pPr marL="215900" lvl="0" indent="-215900" rtl="0">
              <a:spcBef>
                <a:spcPts val="0"/>
              </a:spcBef>
              <a:spcAft>
                <a:spcPts val="0"/>
              </a:spcAft>
              <a:buClr>
                <a:srgbClr val="000000"/>
              </a:buClr>
              <a:buSzPts val="1400"/>
              <a:buFont typeface="Century Gothic"/>
              <a:buChar char="•"/>
            </a:pPr>
            <a:r>
              <a:rPr lang="en-US">
                <a:solidFill>
                  <a:schemeClr val="dk1"/>
                </a:solidFill>
                <a:latin typeface="Century Gothic"/>
                <a:ea typeface="Century Gothic"/>
                <a:cs typeface="Century Gothic"/>
                <a:sym typeface="Century Gothic"/>
              </a:rPr>
              <a:t>作为一个资源项目</a:t>
            </a:r>
            <a:endParaRPr sz="1400" b="0" i="0" u="none" strike="noStrike" cap="none">
              <a:solidFill>
                <a:srgbClr val="000000"/>
              </a:solidFill>
              <a:latin typeface="Century Gothic"/>
              <a:ea typeface="Century Gothic"/>
              <a:cs typeface="Century Gothic"/>
              <a:sym typeface="Century Gothic"/>
            </a:endParaRPr>
          </a:p>
        </p:txBody>
      </p:sp>
      <p:sp>
        <p:nvSpPr>
          <p:cNvPr id="844" name="Google Shape;844;p98"/>
          <p:cNvSpPr txBox="1"/>
          <p:nvPr/>
        </p:nvSpPr>
        <p:spPr>
          <a:xfrm>
            <a:off x="5674800" y="3826225"/>
            <a:ext cx="3673200" cy="692400"/>
          </a:xfrm>
          <a:prstGeom prst="rect">
            <a:avLst/>
          </a:prstGeom>
          <a:noFill/>
          <a:ln>
            <a:noFill/>
          </a:ln>
        </p:spPr>
        <p:txBody>
          <a:bodyPr spcFirstLastPara="1" wrap="square" lIns="68575" tIns="34275" rIns="68575" bIns="34275" anchor="t" anchorCtr="0">
            <a:noAutofit/>
          </a:bodyPr>
          <a:lstStyle/>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这些技术的真实最终用户</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沟通后续要求</a:t>
            </a:r>
            <a:endParaRPr sz="1100">
              <a:latin typeface="Century Gothic"/>
              <a:ea typeface="Century Gothic"/>
              <a:cs typeface="Century Gothic"/>
              <a:sym typeface="Century Gothic"/>
            </a:endParaRPr>
          </a:p>
          <a:p>
            <a:pPr marL="215900" marR="0" lvl="0" indent="-215900" algn="l" rtl="0">
              <a:lnSpc>
                <a:spcPct val="100000"/>
              </a:lnSpc>
              <a:spcBef>
                <a:spcPts val="0"/>
              </a:spcBef>
              <a:spcAft>
                <a:spcPts val="0"/>
              </a:spcAft>
              <a:buClr>
                <a:srgbClr val="000000"/>
              </a:buClr>
              <a:buSzPts val="1400"/>
              <a:buFont typeface="Century Gothic"/>
              <a:buChar char="•"/>
            </a:pPr>
            <a:r>
              <a:rPr lang="en-US" sz="1400" b="0" i="0" u="none" strike="noStrike" cap="none">
                <a:solidFill>
                  <a:srgbClr val="000000"/>
                </a:solidFill>
                <a:latin typeface="Century Gothic"/>
                <a:ea typeface="Century Gothic"/>
                <a:cs typeface="Century Gothic"/>
                <a:sym typeface="Century Gothic"/>
              </a:rPr>
              <a:t>好和坏的经验</a:t>
            </a:r>
            <a:endParaRPr sz="1400" b="0" i="0" u="none" strike="noStrike" cap="none">
              <a:solidFill>
                <a:srgbClr val="000000"/>
              </a:solidFill>
              <a:latin typeface="Century Gothic"/>
              <a:ea typeface="Century Gothic"/>
              <a:cs typeface="Century Gothic"/>
              <a:sym typeface="Century Gothic"/>
            </a:endParaRPr>
          </a:p>
        </p:txBody>
      </p:sp>
      <p:sp>
        <p:nvSpPr>
          <p:cNvPr id="845" name="Google Shape;845;p98"/>
          <p:cNvSpPr/>
          <p:nvPr/>
        </p:nvSpPr>
        <p:spPr>
          <a:xfrm>
            <a:off x="1222854" y="2932725"/>
            <a:ext cx="1980677" cy="978300"/>
          </a:xfrm>
          <a:prstGeom prst="ellipse">
            <a:avLst/>
          </a:prstGeom>
          <a:solidFill>
            <a:srgbClr val="F1C23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Font typeface="Arial"/>
              <a:buNone/>
            </a:pPr>
            <a:r>
              <a:rPr lang="zh-CN" altLang="en-US" b="1">
                <a:solidFill>
                  <a:srgbClr val="FFFFFF"/>
                </a:solidFill>
                <a:latin typeface="Century Gothic"/>
                <a:ea typeface="Century Gothic"/>
                <a:cs typeface="Century Gothic"/>
                <a:sym typeface="Century Gothic"/>
              </a:rPr>
              <a:t>市场推广</a:t>
            </a:r>
            <a:r>
              <a:rPr lang="en-US" b="1" dirty="0">
                <a:solidFill>
                  <a:srgbClr val="FFFFFF"/>
                </a:solidFill>
                <a:latin typeface="Century Gothic"/>
                <a:ea typeface="Century Gothic"/>
                <a:cs typeface="Century Gothic"/>
                <a:sym typeface="Century Gothic"/>
              </a:rPr>
              <a:t>委员会</a:t>
            </a:r>
            <a:endParaRPr sz="1400" b="1" i="0" u="none" strike="noStrike" cap="none" dirty="0">
              <a:solidFill>
                <a:srgbClr val="FFFFFF"/>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13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云原生定义</a:t>
            </a:r>
            <a:r>
              <a:rPr lang="en-US" dirty="0"/>
              <a:t> </a:t>
            </a:r>
            <a:r>
              <a:rPr lang="en-US" u="sng" dirty="0">
                <a:solidFill>
                  <a:schemeClr val="hlink"/>
                </a:solidFill>
                <a:hlinkClick r:id="rId3"/>
              </a:rPr>
              <a:t>v1.0</a:t>
            </a:r>
            <a:endParaRPr dirty="0"/>
          </a:p>
        </p:txBody>
      </p:sp>
      <p:sp>
        <p:nvSpPr>
          <p:cNvPr id="1076" name="Google Shape;1076;p136"/>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r>
              <a:rPr lang="zh-CN" altLang="en-US" dirty="0"/>
              <a:t>云原生技术有利于各组织在公有云、私有云和混合云等新型动态环境中，构建和运行可弹性扩展的应用。云原生的代表技术包括容器、服务网格、微服务、不可变基础设施和声明式</a:t>
            </a:r>
            <a:r>
              <a:rPr lang="en-US" altLang="zh-CN" dirty="0"/>
              <a:t>API</a:t>
            </a:r>
            <a:r>
              <a:rPr lang="zh-CN" altLang="en-US" dirty="0"/>
              <a:t>。</a:t>
            </a:r>
          </a:p>
          <a:p>
            <a:r>
              <a:rPr lang="zh-CN" altLang="en-US" dirty="0"/>
              <a:t>这些技术能够构建容错性好、易于管理和便于观察的松耦合系统。结合可靠的自动化手段，云原生技术使工程师能够轻松地对系统作出频繁和可预测的重大变更。</a:t>
            </a:r>
          </a:p>
          <a:p>
            <a:r>
              <a:rPr lang="zh-CN" altLang="en-US" dirty="0"/>
              <a:t>云原生计算基金会（</a:t>
            </a:r>
            <a:r>
              <a:rPr lang="en-US" altLang="zh-CN" dirty="0"/>
              <a:t>CNCF</a:t>
            </a:r>
            <a:r>
              <a:rPr lang="zh-CN" altLang="en-US" dirty="0"/>
              <a:t>）致力于培育和维护一个厂商中立的开源生态系统，来推广云原生技术。我们通过将最前沿的模式民主化，让这些创新为大众所用。</a:t>
            </a:r>
          </a:p>
        </p:txBody>
      </p:sp>
    </p:spTree>
    <p:extLst>
      <p:ext uri="{BB962C8B-B14F-4D97-AF65-F5344CB8AC3E}">
        <p14:creationId xmlns:p14="http://schemas.microsoft.com/office/powerpoint/2010/main" val="104788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3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为什么各类型机构正在采用云原生技术</a:t>
            </a:r>
            <a:endParaRPr dirty="0"/>
          </a:p>
        </p:txBody>
      </p:sp>
      <p:sp>
        <p:nvSpPr>
          <p:cNvPr id="1082" name="Google Shape;1082;p137"/>
          <p:cNvSpPr txBox="1">
            <a:spLocks noGrp="1"/>
          </p:cNvSpPr>
          <p:nvPr>
            <p:ph type="body" idx="1"/>
          </p:nvPr>
        </p:nvSpPr>
        <p:spPr>
          <a:xfrm>
            <a:off x="257175" y="1066800"/>
            <a:ext cx="8629800" cy="3614700"/>
          </a:xfrm>
          <a:prstGeom prst="rect">
            <a:avLst/>
          </a:prstGeom>
        </p:spPr>
        <p:txBody>
          <a:bodyPr spcFirstLastPara="1" wrap="square" lIns="68575" tIns="68575" rIns="68575" bIns="68575" anchor="t" anchorCtr="0">
            <a:noAutofit/>
          </a:bodyPr>
          <a:lstStyle/>
          <a:p>
            <a:pPr marL="457200" lvl="0" indent="-381000" algn="l" rtl="0">
              <a:spcBef>
                <a:spcPts val="800"/>
              </a:spcBef>
              <a:spcAft>
                <a:spcPts val="0"/>
              </a:spcAft>
              <a:buSzPts val="2400"/>
              <a:buAutoNum type="arabicPeriod"/>
            </a:pPr>
            <a:r>
              <a:rPr lang="zh-CN" altLang="en-US" sz="2400" dirty="0"/>
              <a:t>更加的资源效率使你可以用更少的服务器运行同样数量的服务</a:t>
            </a:r>
            <a:endParaRPr lang="en-US" altLang="zh-CN" sz="2400" dirty="0"/>
          </a:p>
          <a:p>
            <a:pPr marL="457200" lvl="0" indent="-381000" algn="l" rtl="0">
              <a:spcBef>
                <a:spcPts val="80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云原生基础设施提高了开发速度</a:t>
            </a:r>
            <a:r>
              <a:rPr lang="en-US" altLang="zh-CN" sz="2400" dirty="0"/>
              <a:t>-</a:t>
            </a:r>
            <a:r>
              <a:rPr lang="zh-CN" altLang="en-US" sz="2400" dirty="0"/>
              <a:t>提高了您的服务速度</a:t>
            </a:r>
            <a:r>
              <a:rPr lang="en-US" altLang="zh-CN" sz="2400" dirty="0"/>
              <a:t>-</a:t>
            </a:r>
            <a:r>
              <a:rPr lang="zh-CN" altLang="en-US" sz="2400" dirty="0"/>
              <a:t>同时降低了风险</a:t>
            </a:r>
            <a:endParaRPr lang="en-US" altLang="zh-CN" sz="2400" dirty="0"/>
          </a:p>
          <a:p>
            <a:pPr marL="457200" lvl="0" indent="-381000" algn="l" rtl="0">
              <a:spcBef>
                <a:spcPts val="0"/>
              </a:spcBef>
              <a:spcAft>
                <a:spcPts val="0"/>
              </a:spcAft>
              <a:buSzPts val="2400"/>
              <a:buAutoNum type="arabicPeriod"/>
            </a:pPr>
            <a:endParaRPr sz="2400" dirty="0"/>
          </a:p>
          <a:p>
            <a:pPr marL="457200" lvl="0" indent="-381000" algn="l" rtl="0">
              <a:spcBef>
                <a:spcPts val="0"/>
              </a:spcBef>
              <a:spcAft>
                <a:spcPts val="0"/>
              </a:spcAft>
              <a:buSzPts val="2400"/>
              <a:buAutoNum type="arabicPeriod"/>
            </a:pPr>
            <a:r>
              <a:rPr lang="zh-CN" altLang="en-US" sz="2400" dirty="0"/>
              <a:t>云原生允许多种云</a:t>
            </a:r>
            <a:r>
              <a:rPr lang="en-US" sz="2400" dirty="0"/>
              <a:t> (</a:t>
            </a:r>
            <a:r>
              <a:rPr lang="zh-CN" altLang="en-US" sz="2400" dirty="0"/>
              <a:t>包括公有云之间的转换或在多个云上运行</a:t>
            </a:r>
            <a:r>
              <a:rPr lang="en-US" sz="2400" dirty="0"/>
              <a:t>) </a:t>
            </a:r>
            <a:r>
              <a:rPr lang="zh-CN" altLang="en-US" sz="2400" dirty="0"/>
              <a:t>以及混合云</a:t>
            </a:r>
            <a:r>
              <a:rPr lang="en-US" sz="2400" dirty="0"/>
              <a:t> (</a:t>
            </a:r>
            <a:r>
              <a:rPr lang="zh-CN" altLang="en-US" sz="2400" dirty="0"/>
              <a:t>在您的数据中心和公有云上切换任务</a:t>
            </a:r>
            <a:r>
              <a:rPr lang="en-US" sz="2400" dirty="0"/>
              <a:t>)</a:t>
            </a:r>
            <a:endParaRPr sz="2400" dirty="0"/>
          </a:p>
        </p:txBody>
      </p:sp>
    </p:spTree>
    <p:extLst>
      <p:ext uri="{BB962C8B-B14F-4D97-AF65-F5344CB8AC3E}">
        <p14:creationId xmlns:p14="http://schemas.microsoft.com/office/powerpoint/2010/main" val="1943164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9"/>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t>400+ 会员且数量不断增长</a:t>
            </a:r>
            <a:endParaRPr i="0" u="none" strike="noStrike" cap="none" dirty="0"/>
          </a:p>
        </p:txBody>
      </p:sp>
      <p:sp>
        <p:nvSpPr>
          <p:cNvPr id="586" name="Google Shape;586;p49"/>
          <p:cNvSpPr/>
          <p:nvPr/>
        </p:nvSpPr>
        <p:spPr>
          <a:xfrm>
            <a:off x="102750" y="785850"/>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87" name="Google Shape;587;p49"/>
          <p:cNvSpPr txBox="1"/>
          <p:nvPr/>
        </p:nvSpPr>
        <p:spPr>
          <a:xfrm>
            <a:off x="3381448" y="738750"/>
            <a:ext cx="23979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白金会员</a:t>
            </a:r>
            <a:endParaRPr sz="1000" b="1" i="0" u="none" strike="noStrike" cap="none" dirty="0">
              <a:solidFill>
                <a:srgbClr val="3F4749"/>
              </a:solidFill>
              <a:latin typeface="Century Gothic"/>
              <a:ea typeface="Century Gothic"/>
              <a:cs typeface="Century Gothic"/>
              <a:sym typeface="Century Gothic"/>
            </a:endParaRPr>
          </a:p>
        </p:txBody>
      </p:sp>
      <p:sp>
        <p:nvSpPr>
          <p:cNvPr id="588" name="Google Shape;588;p49"/>
          <p:cNvSpPr/>
          <p:nvPr/>
        </p:nvSpPr>
        <p:spPr>
          <a:xfrm>
            <a:off x="3663525" y="3087800"/>
            <a:ext cx="37959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89" name="Google Shape;589;p49"/>
          <p:cNvSpPr txBox="1"/>
          <p:nvPr/>
        </p:nvSpPr>
        <p:spPr>
          <a:xfrm>
            <a:off x="4822025" y="3048050"/>
            <a:ext cx="1601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用户支持者</a:t>
            </a:r>
            <a:endParaRPr sz="1000" b="1" i="0" u="none" strike="noStrike" cap="none" dirty="0">
              <a:solidFill>
                <a:srgbClr val="3F4749"/>
              </a:solidFill>
              <a:latin typeface="Century Gothic"/>
              <a:ea typeface="Century Gothic"/>
              <a:cs typeface="Century Gothic"/>
              <a:sym typeface="Century Gothic"/>
            </a:endParaRPr>
          </a:p>
        </p:txBody>
      </p:sp>
      <p:sp>
        <p:nvSpPr>
          <p:cNvPr id="590" name="Google Shape;590;p49"/>
          <p:cNvSpPr/>
          <p:nvPr/>
        </p:nvSpPr>
        <p:spPr>
          <a:xfrm>
            <a:off x="102750" y="2153375"/>
            <a:ext cx="8938500" cy="1596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1" name="Google Shape;591;p49"/>
          <p:cNvSpPr txBox="1"/>
          <p:nvPr/>
        </p:nvSpPr>
        <p:spPr>
          <a:xfrm>
            <a:off x="3315300" y="2106275"/>
            <a:ext cx="2513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dirty="0">
                <a:solidFill>
                  <a:srgbClr val="3F4749"/>
                </a:solidFill>
                <a:latin typeface="Century Gothic"/>
                <a:ea typeface="Century Gothic"/>
                <a:cs typeface="Century Gothic"/>
                <a:sym typeface="Century Gothic"/>
              </a:rPr>
              <a:t>黄金会员</a:t>
            </a:r>
            <a:endParaRPr sz="1000" b="1" i="0" u="none" strike="noStrike" cap="none" dirty="0">
              <a:solidFill>
                <a:srgbClr val="3F4749"/>
              </a:solidFill>
              <a:latin typeface="Century Gothic"/>
              <a:ea typeface="Century Gothic"/>
              <a:cs typeface="Century Gothic"/>
              <a:sym typeface="Century Gothic"/>
            </a:endParaRPr>
          </a:p>
        </p:txBody>
      </p:sp>
      <p:sp>
        <p:nvSpPr>
          <p:cNvPr id="592" name="Google Shape;592;p49"/>
          <p:cNvSpPr/>
          <p:nvPr/>
        </p:nvSpPr>
        <p:spPr>
          <a:xfrm>
            <a:off x="114825" y="3087800"/>
            <a:ext cx="34104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3" name="Google Shape;593;p49"/>
          <p:cNvSpPr txBox="1"/>
          <p:nvPr/>
        </p:nvSpPr>
        <p:spPr>
          <a:xfrm>
            <a:off x="1202925" y="3048038"/>
            <a:ext cx="16545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1000" b="1" i="0" u="none" strike="noStrike" cap="none" dirty="0">
                <a:solidFill>
                  <a:srgbClr val="3F4749"/>
                </a:solidFill>
                <a:latin typeface="Century Gothic"/>
                <a:ea typeface="Century Gothic"/>
                <a:cs typeface="Century Gothic"/>
                <a:sym typeface="Century Gothic"/>
              </a:rPr>
              <a:t>用户会员</a:t>
            </a:r>
            <a:endParaRPr sz="1000" b="1" i="0" u="none" strike="noStrike" cap="none" dirty="0">
              <a:solidFill>
                <a:srgbClr val="3F4749"/>
              </a:solidFill>
              <a:latin typeface="Century Gothic"/>
              <a:ea typeface="Century Gothic"/>
              <a:cs typeface="Century Gothic"/>
              <a:sym typeface="Century Gothic"/>
            </a:endParaRPr>
          </a:p>
        </p:txBody>
      </p:sp>
      <p:sp>
        <p:nvSpPr>
          <p:cNvPr id="594" name="Google Shape;594;p49"/>
          <p:cNvSpPr/>
          <p:nvPr/>
        </p:nvSpPr>
        <p:spPr>
          <a:xfrm>
            <a:off x="7631425" y="3085200"/>
            <a:ext cx="1481700" cy="174300"/>
          </a:xfrm>
          <a:prstGeom prst="rect">
            <a:avLst/>
          </a:prstGeom>
          <a:gradFill>
            <a:gsLst>
              <a:gs pos="0">
                <a:srgbClr val="F2F2F2"/>
              </a:gs>
              <a:gs pos="100000">
                <a:srgbClr val="A6A6A6"/>
              </a:gs>
            </a:gsLst>
            <a:lin ang="5400012" scaled="0"/>
          </a:gradFill>
          <a:ln w="9525" cap="flat" cmpd="sng">
            <a:solidFill>
              <a:srgbClr val="D9D9D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5" name="Google Shape;595;p49"/>
          <p:cNvSpPr txBox="1"/>
          <p:nvPr/>
        </p:nvSpPr>
        <p:spPr>
          <a:xfrm>
            <a:off x="7657075" y="3045450"/>
            <a:ext cx="14304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r>
              <a:rPr lang="zh-CN" altLang="en-US" sz="900" b="1" dirty="0">
                <a:solidFill>
                  <a:srgbClr val="3F4749"/>
                </a:solidFill>
                <a:latin typeface="Century Gothic"/>
                <a:ea typeface="Century Gothic"/>
                <a:cs typeface="Century Gothic"/>
                <a:sym typeface="Century Gothic"/>
              </a:rPr>
              <a:t>学术</a:t>
            </a:r>
            <a:r>
              <a:rPr lang="en-US" sz="900" b="1" i="0" u="none" strike="noStrike" cap="none" dirty="0">
                <a:solidFill>
                  <a:srgbClr val="3F4749"/>
                </a:solidFill>
                <a:latin typeface="Century Gothic"/>
                <a:ea typeface="Century Gothic"/>
                <a:cs typeface="Century Gothic"/>
                <a:sym typeface="Century Gothic"/>
              </a:rPr>
              <a:t>/</a:t>
            </a:r>
            <a:r>
              <a:rPr lang="zh-CN" altLang="en-US" sz="900" b="1" i="0" u="none" strike="noStrike" cap="none" dirty="0">
                <a:solidFill>
                  <a:srgbClr val="3F4749"/>
                </a:solidFill>
                <a:latin typeface="Century Gothic"/>
                <a:ea typeface="Century Gothic"/>
                <a:cs typeface="Century Gothic"/>
                <a:sym typeface="Century Gothic"/>
              </a:rPr>
              <a:t>非盈利机构</a:t>
            </a:r>
            <a:endParaRPr sz="900" b="1" i="0" u="none" strike="noStrike" cap="none" dirty="0">
              <a:solidFill>
                <a:srgbClr val="3F4749"/>
              </a:solidFill>
              <a:latin typeface="Century Gothic"/>
              <a:ea typeface="Century Gothic"/>
              <a:cs typeface="Century Gothic"/>
              <a:sym typeface="Century Gothic"/>
            </a:endParaRPr>
          </a:p>
        </p:txBody>
      </p:sp>
      <p:pic>
        <p:nvPicPr>
          <p:cNvPr id="596" name="Google Shape;596;p49" descr="C1_Core_NG_RGB_R-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566782" y="3396958"/>
            <a:ext cx="399600" cy="147900"/>
          </a:xfrm>
          <a:prstGeom prst="rect">
            <a:avLst/>
          </a:prstGeom>
          <a:noFill/>
          <a:ln>
            <a:noFill/>
          </a:ln>
        </p:spPr>
      </p:pic>
      <p:pic>
        <p:nvPicPr>
          <p:cNvPr id="597" name="Google Shape;597;p4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247375" y="4324423"/>
            <a:ext cx="399600" cy="229500"/>
          </a:xfrm>
          <a:prstGeom prst="rect">
            <a:avLst/>
          </a:prstGeom>
          <a:noFill/>
          <a:ln>
            <a:noFill/>
          </a:ln>
        </p:spPr>
      </p:pic>
      <p:pic>
        <p:nvPicPr>
          <p:cNvPr id="598" name="Google Shape;598;p4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028650" y="3356458"/>
            <a:ext cx="373200" cy="228900"/>
          </a:xfrm>
          <a:prstGeom prst="rect">
            <a:avLst/>
          </a:prstGeom>
          <a:noFill/>
          <a:ln>
            <a:noFill/>
          </a:ln>
        </p:spPr>
      </p:pic>
      <p:pic>
        <p:nvPicPr>
          <p:cNvPr id="599" name="Google Shape;599;p49"/>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474434" y="3713715"/>
            <a:ext cx="312300" cy="191400"/>
          </a:xfrm>
          <a:prstGeom prst="rect">
            <a:avLst/>
          </a:prstGeom>
          <a:noFill/>
          <a:ln>
            <a:noFill/>
          </a:ln>
        </p:spPr>
      </p:pic>
      <p:pic>
        <p:nvPicPr>
          <p:cNvPr id="600" name="Google Shape;600;p49"/>
          <p:cNvPicPr preferRelativeResize="0"/>
          <p:nvPr/>
        </p:nvPicPr>
        <p:blipFill rotWithShape="1">
          <a:blip r:embed="rId7" cstate="print">
            <a:alphaModFix/>
            <a:extLst>
              <a:ext uri="{28A0092B-C50C-407E-A947-70E740481C1C}">
                <a14:useLocalDpi xmlns:a14="http://schemas.microsoft.com/office/drawing/2010/main"/>
              </a:ext>
            </a:extLst>
          </a:blip>
          <a:srcRect l="-5208"/>
          <a:stretch/>
        </p:blipFill>
        <p:spPr>
          <a:xfrm>
            <a:off x="563642" y="4402463"/>
            <a:ext cx="462000" cy="118800"/>
          </a:xfrm>
          <a:prstGeom prst="rect">
            <a:avLst/>
          </a:prstGeom>
          <a:noFill/>
          <a:ln>
            <a:noFill/>
          </a:ln>
        </p:spPr>
      </p:pic>
      <p:pic>
        <p:nvPicPr>
          <p:cNvPr id="601" name="Google Shape;601;p49"/>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698813" y="3713644"/>
            <a:ext cx="312300" cy="191543"/>
          </a:xfrm>
          <a:prstGeom prst="rect">
            <a:avLst/>
          </a:prstGeom>
          <a:noFill/>
          <a:ln>
            <a:noFill/>
          </a:ln>
        </p:spPr>
      </p:pic>
      <p:pic>
        <p:nvPicPr>
          <p:cNvPr id="602" name="Google Shape;602;p49"/>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8291013" y="4589127"/>
            <a:ext cx="312325" cy="293040"/>
          </a:xfrm>
          <a:prstGeom prst="rect">
            <a:avLst/>
          </a:prstGeom>
          <a:noFill/>
          <a:ln>
            <a:noFill/>
          </a:ln>
        </p:spPr>
      </p:pic>
      <p:pic>
        <p:nvPicPr>
          <p:cNvPr id="603" name="Google Shape;603;p49"/>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723473" y="3698992"/>
            <a:ext cx="373250" cy="213765"/>
          </a:xfrm>
          <a:prstGeom prst="rect">
            <a:avLst/>
          </a:prstGeom>
          <a:noFill/>
          <a:ln>
            <a:noFill/>
          </a:ln>
        </p:spPr>
      </p:pic>
      <p:pic>
        <p:nvPicPr>
          <p:cNvPr id="604" name="Google Shape;604;p4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411129" y="4579499"/>
            <a:ext cx="312325" cy="312325"/>
          </a:xfrm>
          <a:prstGeom prst="rect">
            <a:avLst/>
          </a:prstGeom>
          <a:noFill/>
          <a:ln>
            <a:noFill/>
          </a:ln>
        </p:spPr>
      </p:pic>
      <p:pic>
        <p:nvPicPr>
          <p:cNvPr id="605" name="Google Shape;605;p49"/>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643045" y="3404308"/>
            <a:ext cx="399600" cy="133200"/>
          </a:xfrm>
          <a:prstGeom prst="rect">
            <a:avLst/>
          </a:prstGeom>
          <a:noFill/>
          <a:ln>
            <a:noFill/>
          </a:ln>
        </p:spPr>
      </p:pic>
      <p:pic>
        <p:nvPicPr>
          <p:cNvPr id="606" name="Google Shape;606;p49"/>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182402" y="3718207"/>
            <a:ext cx="548700" cy="182416"/>
          </a:xfrm>
          <a:prstGeom prst="rect">
            <a:avLst/>
          </a:prstGeom>
          <a:noFill/>
          <a:ln>
            <a:noFill/>
          </a:ln>
        </p:spPr>
      </p:pic>
      <p:pic>
        <p:nvPicPr>
          <p:cNvPr id="607" name="Google Shape;607;p49"/>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1974" y="3716953"/>
            <a:ext cx="208168" cy="184925"/>
          </a:xfrm>
          <a:prstGeom prst="rect">
            <a:avLst/>
          </a:prstGeom>
          <a:noFill/>
          <a:ln>
            <a:noFill/>
          </a:ln>
        </p:spPr>
      </p:pic>
      <p:pic>
        <p:nvPicPr>
          <p:cNvPr id="608" name="Google Shape;608;p49" descr="ZenDesk.png"/>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7135058" y="4638287"/>
            <a:ext cx="245400" cy="194750"/>
          </a:xfrm>
          <a:prstGeom prst="rect">
            <a:avLst/>
          </a:prstGeom>
          <a:noFill/>
          <a:ln>
            <a:noFill/>
          </a:ln>
        </p:spPr>
      </p:pic>
      <p:pic>
        <p:nvPicPr>
          <p:cNvPr id="609" name="Google Shape;609;p49"/>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6268543" y="3697907"/>
            <a:ext cx="373250" cy="223017"/>
          </a:xfrm>
          <a:prstGeom prst="rect">
            <a:avLst/>
          </a:prstGeom>
          <a:noFill/>
          <a:ln>
            <a:noFill/>
          </a:ln>
        </p:spPr>
      </p:pic>
      <p:pic>
        <p:nvPicPr>
          <p:cNvPr id="610" name="Google Shape;610;p49"/>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815266" y="4009827"/>
            <a:ext cx="373250" cy="186625"/>
          </a:xfrm>
          <a:prstGeom prst="rect">
            <a:avLst/>
          </a:prstGeom>
          <a:noFill/>
          <a:ln>
            <a:noFill/>
          </a:ln>
        </p:spPr>
      </p:pic>
      <p:pic>
        <p:nvPicPr>
          <p:cNvPr id="611" name="Google Shape;611;p49"/>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766040" y="4582998"/>
            <a:ext cx="245400" cy="305329"/>
          </a:xfrm>
          <a:prstGeom prst="rect">
            <a:avLst/>
          </a:prstGeom>
          <a:noFill/>
          <a:ln>
            <a:noFill/>
          </a:ln>
        </p:spPr>
      </p:pic>
      <p:pic>
        <p:nvPicPr>
          <p:cNvPr id="612" name="Google Shape;612;p49"/>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763759" y="4342737"/>
            <a:ext cx="312300" cy="238252"/>
          </a:xfrm>
          <a:prstGeom prst="rect">
            <a:avLst/>
          </a:prstGeom>
          <a:noFill/>
          <a:ln>
            <a:noFill/>
          </a:ln>
        </p:spPr>
      </p:pic>
      <p:pic>
        <p:nvPicPr>
          <p:cNvPr id="613" name="Google Shape;613;p49"/>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971" y="3981106"/>
            <a:ext cx="533325" cy="260851"/>
          </a:xfrm>
          <a:prstGeom prst="rect">
            <a:avLst/>
          </a:prstGeom>
          <a:noFill/>
          <a:ln>
            <a:noFill/>
          </a:ln>
        </p:spPr>
      </p:pic>
      <p:pic>
        <p:nvPicPr>
          <p:cNvPr id="614" name="Google Shape;614;p49"/>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002250" y="3736106"/>
            <a:ext cx="399600" cy="146619"/>
          </a:xfrm>
          <a:prstGeom prst="rect">
            <a:avLst/>
          </a:prstGeom>
          <a:noFill/>
          <a:ln>
            <a:noFill/>
          </a:ln>
        </p:spPr>
      </p:pic>
      <p:pic>
        <p:nvPicPr>
          <p:cNvPr id="615" name="Google Shape;615;p49"/>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464993" y="3398721"/>
            <a:ext cx="245400" cy="150308"/>
          </a:xfrm>
          <a:prstGeom prst="rect">
            <a:avLst/>
          </a:prstGeom>
          <a:noFill/>
          <a:ln>
            <a:noFill/>
          </a:ln>
        </p:spPr>
      </p:pic>
      <p:pic>
        <p:nvPicPr>
          <p:cNvPr id="616" name="Google Shape;616;p49"/>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322404" y="4392885"/>
            <a:ext cx="459900" cy="137957"/>
          </a:xfrm>
          <a:prstGeom prst="rect">
            <a:avLst/>
          </a:prstGeom>
          <a:noFill/>
          <a:ln>
            <a:noFill/>
          </a:ln>
        </p:spPr>
      </p:pic>
      <p:pic>
        <p:nvPicPr>
          <p:cNvPr id="617" name="Google Shape;617;p49"/>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5158956" y="4692338"/>
            <a:ext cx="462000" cy="86648"/>
          </a:xfrm>
          <a:prstGeom prst="rect">
            <a:avLst/>
          </a:prstGeom>
          <a:noFill/>
          <a:ln>
            <a:noFill/>
          </a:ln>
        </p:spPr>
      </p:pic>
      <p:pic>
        <p:nvPicPr>
          <p:cNvPr id="618" name="Google Shape;618;p49"/>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246568" y="4057790"/>
            <a:ext cx="504000" cy="90699"/>
          </a:xfrm>
          <a:prstGeom prst="rect">
            <a:avLst/>
          </a:prstGeom>
          <a:noFill/>
          <a:ln>
            <a:noFill/>
          </a:ln>
        </p:spPr>
      </p:pic>
      <p:pic>
        <p:nvPicPr>
          <p:cNvPr id="619" name="Google Shape;619;p49"/>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2398949" y="4074268"/>
            <a:ext cx="504000" cy="74527"/>
          </a:xfrm>
          <a:prstGeom prst="rect">
            <a:avLst/>
          </a:prstGeom>
          <a:noFill/>
          <a:ln>
            <a:noFill/>
          </a:ln>
        </p:spPr>
      </p:pic>
      <p:pic>
        <p:nvPicPr>
          <p:cNvPr id="620" name="Google Shape;620;p49"/>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8260550" y="4004611"/>
            <a:ext cx="373250" cy="226658"/>
          </a:xfrm>
          <a:prstGeom prst="rect">
            <a:avLst/>
          </a:prstGeom>
          <a:noFill/>
          <a:ln>
            <a:noFill/>
          </a:ln>
        </p:spPr>
      </p:pic>
      <p:pic>
        <p:nvPicPr>
          <p:cNvPr id="621" name="Google Shape;621;p49"/>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971" y="4367035"/>
            <a:ext cx="312325" cy="189655"/>
          </a:xfrm>
          <a:prstGeom prst="rect">
            <a:avLst/>
          </a:prstGeom>
          <a:noFill/>
          <a:ln>
            <a:noFill/>
          </a:ln>
        </p:spPr>
      </p:pic>
      <p:pic>
        <p:nvPicPr>
          <p:cNvPr id="622" name="Google Shape;622;p49"/>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2939850" y="4676010"/>
            <a:ext cx="462000" cy="119304"/>
          </a:xfrm>
          <a:prstGeom prst="rect">
            <a:avLst/>
          </a:prstGeom>
          <a:noFill/>
          <a:ln>
            <a:noFill/>
          </a:ln>
        </p:spPr>
      </p:pic>
      <p:pic>
        <p:nvPicPr>
          <p:cNvPr id="623" name="Google Shape;623;p49"/>
          <p:cNvPicPr preferRelativeResize="0"/>
          <p:nvPr/>
        </p:nvPicPr>
        <p:blipFill rotWithShape="1">
          <a:blip r:embed="rId30" cstate="print">
            <a:alphaModFix/>
            <a:extLst>
              <a:ext uri="{28A0092B-C50C-407E-A947-70E740481C1C}">
                <a14:useLocalDpi xmlns:a14="http://schemas.microsoft.com/office/drawing/2010/main"/>
              </a:ext>
            </a:extLst>
          </a:blip>
          <a:srcRect r="-725"/>
          <a:stretch/>
        </p:blipFill>
        <p:spPr>
          <a:xfrm>
            <a:off x="4971" y="3751326"/>
            <a:ext cx="373200" cy="116180"/>
          </a:xfrm>
          <a:prstGeom prst="rect">
            <a:avLst/>
          </a:prstGeom>
          <a:noFill/>
          <a:ln>
            <a:noFill/>
          </a:ln>
        </p:spPr>
      </p:pic>
      <p:pic>
        <p:nvPicPr>
          <p:cNvPr id="624" name="Google Shape;624;p49"/>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782271" y="4063983"/>
            <a:ext cx="399600" cy="78311"/>
          </a:xfrm>
          <a:prstGeom prst="rect">
            <a:avLst/>
          </a:prstGeom>
          <a:noFill/>
          <a:ln>
            <a:noFill/>
          </a:ln>
        </p:spPr>
      </p:pic>
      <p:pic>
        <p:nvPicPr>
          <p:cNvPr id="625" name="Google Shape;625;p49"/>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8717777" y="4026697"/>
            <a:ext cx="399600" cy="182488"/>
          </a:xfrm>
          <a:prstGeom prst="rect">
            <a:avLst/>
          </a:prstGeom>
          <a:noFill/>
          <a:ln>
            <a:noFill/>
          </a:ln>
        </p:spPr>
      </p:pic>
      <p:pic>
        <p:nvPicPr>
          <p:cNvPr id="626" name="Google Shape;626;p49"/>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3028650" y="4329364"/>
            <a:ext cx="373200" cy="264998"/>
          </a:xfrm>
          <a:prstGeom prst="rect">
            <a:avLst/>
          </a:prstGeom>
          <a:noFill/>
          <a:ln>
            <a:noFill/>
          </a:ln>
        </p:spPr>
      </p:pic>
      <p:pic>
        <p:nvPicPr>
          <p:cNvPr id="627" name="Google Shape;627;p49"/>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723473" y="3968455"/>
            <a:ext cx="399600" cy="298970"/>
          </a:xfrm>
          <a:prstGeom prst="rect">
            <a:avLst/>
          </a:prstGeom>
          <a:noFill/>
          <a:ln>
            <a:noFill/>
          </a:ln>
        </p:spPr>
      </p:pic>
      <p:pic>
        <p:nvPicPr>
          <p:cNvPr id="628" name="Google Shape;628;p49"/>
          <p:cNvPicPr preferRelativeResize="0"/>
          <p:nvPr/>
        </p:nvPicPr>
        <p:blipFill rotWithShape="1">
          <a:blip r:embed="rId35" cstate="print">
            <a:alphaModFix/>
            <a:extLst>
              <a:ext uri="{28A0092B-C50C-407E-A947-70E740481C1C}">
                <a14:useLocalDpi xmlns:a14="http://schemas.microsoft.com/office/drawing/2010/main"/>
              </a:ext>
            </a:extLst>
          </a:blip>
          <a:srcRect/>
          <a:stretch/>
        </p:blipFill>
        <p:spPr>
          <a:xfrm>
            <a:off x="7723473" y="4628191"/>
            <a:ext cx="312325" cy="231565"/>
          </a:xfrm>
          <a:prstGeom prst="rect">
            <a:avLst/>
          </a:prstGeom>
          <a:noFill/>
          <a:ln>
            <a:noFill/>
          </a:ln>
        </p:spPr>
      </p:pic>
      <p:pic>
        <p:nvPicPr>
          <p:cNvPr id="629" name="Google Shape;629;p49"/>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577297" y="3991645"/>
            <a:ext cx="312325" cy="239774"/>
          </a:xfrm>
          <a:prstGeom prst="rect">
            <a:avLst/>
          </a:prstGeom>
          <a:noFill/>
          <a:ln>
            <a:noFill/>
          </a:ln>
        </p:spPr>
      </p:pic>
      <p:pic>
        <p:nvPicPr>
          <p:cNvPr id="630" name="Google Shape;630;p49" descr="logo_ticketmaster-300x184.png"/>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5958600" y="4413863"/>
            <a:ext cx="399600" cy="96000"/>
          </a:xfrm>
          <a:prstGeom prst="rect">
            <a:avLst/>
          </a:prstGeom>
          <a:noFill/>
          <a:ln>
            <a:noFill/>
          </a:ln>
        </p:spPr>
      </p:pic>
      <p:pic>
        <p:nvPicPr>
          <p:cNvPr id="631" name="Google Shape;631;p49"/>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253213" y="4038814"/>
            <a:ext cx="373200" cy="128649"/>
          </a:xfrm>
          <a:prstGeom prst="rect">
            <a:avLst/>
          </a:prstGeom>
          <a:noFill/>
          <a:ln>
            <a:noFill/>
          </a:ln>
        </p:spPr>
      </p:pic>
      <p:pic>
        <p:nvPicPr>
          <p:cNvPr id="632" name="Google Shape;632;p49"/>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158129" y="4362715"/>
            <a:ext cx="245400" cy="198296"/>
          </a:xfrm>
          <a:prstGeom prst="rect">
            <a:avLst/>
          </a:prstGeom>
          <a:noFill/>
          <a:ln>
            <a:noFill/>
          </a:ln>
        </p:spPr>
      </p:pic>
      <p:pic>
        <p:nvPicPr>
          <p:cNvPr id="633" name="Google Shape;633;p49"/>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7068133" y="3942751"/>
            <a:ext cx="312325" cy="320777"/>
          </a:xfrm>
          <a:prstGeom prst="rect">
            <a:avLst/>
          </a:prstGeom>
          <a:noFill/>
          <a:ln>
            <a:noFill/>
          </a:ln>
        </p:spPr>
      </p:pic>
      <p:pic>
        <p:nvPicPr>
          <p:cNvPr id="634" name="Google Shape;634;p49"/>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111792" y="4411794"/>
            <a:ext cx="373200" cy="100137"/>
          </a:xfrm>
          <a:prstGeom prst="rect">
            <a:avLst/>
          </a:prstGeom>
          <a:noFill/>
          <a:ln>
            <a:noFill/>
          </a:ln>
        </p:spPr>
      </p:pic>
      <p:pic>
        <p:nvPicPr>
          <p:cNvPr id="635" name="Google Shape;635;p49"/>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4453708" y="4414814"/>
            <a:ext cx="312325" cy="94098"/>
          </a:xfrm>
          <a:prstGeom prst="rect">
            <a:avLst/>
          </a:prstGeom>
          <a:noFill/>
          <a:ln>
            <a:noFill/>
          </a:ln>
        </p:spPr>
      </p:pic>
      <p:pic>
        <p:nvPicPr>
          <p:cNvPr id="636" name="Google Shape;636;p49"/>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535171" y="4418522"/>
            <a:ext cx="373250" cy="86681"/>
          </a:xfrm>
          <a:prstGeom prst="rect">
            <a:avLst/>
          </a:prstGeom>
          <a:noFill/>
          <a:ln>
            <a:noFill/>
          </a:ln>
        </p:spPr>
      </p:pic>
      <p:pic>
        <p:nvPicPr>
          <p:cNvPr id="637" name="Google Shape;637;p49"/>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1821484" y="4597304"/>
            <a:ext cx="373250" cy="276716"/>
          </a:xfrm>
          <a:prstGeom prst="rect">
            <a:avLst/>
          </a:prstGeom>
          <a:noFill/>
          <a:ln>
            <a:noFill/>
          </a:ln>
        </p:spPr>
      </p:pic>
      <p:pic>
        <p:nvPicPr>
          <p:cNvPr id="638" name="Google Shape;638;p49"/>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93687" y="3752123"/>
            <a:ext cx="373199" cy="114584"/>
          </a:xfrm>
          <a:prstGeom prst="rect">
            <a:avLst/>
          </a:prstGeom>
          <a:noFill/>
          <a:ln>
            <a:noFill/>
          </a:ln>
        </p:spPr>
      </p:pic>
      <p:pic>
        <p:nvPicPr>
          <p:cNvPr id="639" name="Google Shape;639;p49"/>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4110248" y="4050505"/>
            <a:ext cx="373249" cy="105269"/>
          </a:xfrm>
          <a:prstGeom prst="rect">
            <a:avLst/>
          </a:prstGeom>
          <a:noFill/>
          <a:ln>
            <a:noFill/>
          </a:ln>
        </p:spPr>
      </p:pic>
      <p:pic>
        <p:nvPicPr>
          <p:cNvPr id="640" name="Google Shape;640;p49"/>
          <p:cNvPicPr preferRelativeResize="0"/>
          <p:nvPr/>
        </p:nvPicPr>
        <p:blipFill rotWithShape="1">
          <a:blip r:embed="rId47" cstate="print">
            <a:alphaModFix/>
            <a:extLst>
              <a:ext uri="{28A0092B-C50C-407E-A947-70E740481C1C}">
                <a14:useLocalDpi xmlns:a14="http://schemas.microsoft.com/office/drawing/2010/main"/>
              </a:ext>
            </a:extLst>
          </a:blip>
          <a:srcRect/>
          <a:stretch/>
        </p:blipFill>
        <p:spPr>
          <a:xfrm>
            <a:off x="3645950" y="3441975"/>
            <a:ext cx="245400" cy="63800"/>
          </a:xfrm>
          <a:prstGeom prst="rect">
            <a:avLst/>
          </a:prstGeom>
          <a:noFill/>
          <a:ln>
            <a:noFill/>
          </a:ln>
        </p:spPr>
      </p:pic>
      <p:pic>
        <p:nvPicPr>
          <p:cNvPr id="641" name="Google Shape;641;p49"/>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7007259" y="3416058"/>
            <a:ext cx="373200" cy="115635"/>
          </a:xfrm>
          <a:prstGeom prst="rect">
            <a:avLst/>
          </a:prstGeom>
          <a:noFill/>
          <a:ln>
            <a:noFill/>
          </a:ln>
        </p:spPr>
      </p:pic>
      <p:pic>
        <p:nvPicPr>
          <p:cNvPr id="642" name="Google Shape;642;p49"/>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4679861" y="3429047"/>
            <a:ext cx="169375" cy="89657"/>
          </a:xfrm>
          <a:prstGeom prst="rect">
            <a:avLst/>
          </a:prstGeom>
          <a:noFill/>
          <a:ln>
            <a:noFill/>
          </a:ln>
        </p:spPr>
      </p:pic>
      <p:pic>
        <p:nvPicPr>
          <p:cNvPr id="643" name="Google Shape;643;p49"/>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8717776" y="3743576"/>
            <a:ext cx="399601" cy="124597"/>
          </a:xfrm>
          <a:prstGeom prst="rect">
            <a:avLst/>
          </a:prstGeom>
          <a:noFill/>
          <a:ln>
            <a:noFill/>
          </a:ln>
        </p:spPr>
      </p:pic>
      <p:pic>
        <p:nvPicPr>
          <p:cNvPr id="644" name="Google Shape;644;p49"/>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6408379" y="4401450"/>
            <a:ext cx="548700" cy="120826"/>
          </a:xfrm>
          <a:prstGeom prst="rect">
            <a:avLst/>
          </a:prstGeom>
          <a:noFill/>
          <a:ln>
            <a:noFill/>
          </a:ln>
        </p:spPr>
      </p:pic>
      <p:pic>
        <p:nvPicPr>
          <p:cNvPr id="645" name="Google Shape;645;p49"/>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5744575" y="4673453"/>
            <a:ext cx="312300" cy="124417"/>
          </a:xfrm>
          <a:prstGeom prst="rect">
            <a:avLst/>
          </a:prstGeom>
          <a:noFill/>
          <a:ln>
            <a:noFill/>
          </a:ln>
        </p:spPr>
      </p:pic>
      <p:pic>
        <p:nvPicPr>
          <p:cNvPr id="646" name="Google Shape;646;p49"/>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4548194" y="4003239"/>
            <a:ext cx="169379" cy="199800"/>
          </a:xfrm>
          <a:prstGeom prst="rect">
            <a:avLst/>
          </a:prstGeom>
          <a:noFill/>
          <a:ln>
            <a:noFill/>
          </a:ln>
        </p:spPr>
      </p:pic>
      <p:pic>
        <p:nvPicPr>
          <p:cNvPr id="647" name="Google Shape;647;p49"/>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1335376" y="3334437"/>
            <a:ext cx="245400" cy="272942"/>
          </a:xfrm>
          <a:prstGeom prst="rect">
            <a:avLst/>
          </a:prstGeom>
          <a:noFill/>
          <a:ln>
            <a:noFill/>
          </a:ln>
        </p:spPr>
      </p:pic>
      <p:pic>
        <p:nvPicPr>
          <p:cNvPr id="648" name="Google Shape;648;p49"/>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7723473" y="4345007"/>
            <a:ext cx="312325" cy="188332"/>
          </a:xfrm>
          <a:prstGeom prst="rect">
            <a:avLst/>
          </a:prstGeom>
          <a:noFill/>
          <a:ln>
            <a:noFill/>
          </a:ln>
        </p:spPr>
      </p:pic>
      <p:pic>
        <p:nvPicPr>
          <p:cNvPr id="649" name="Google Shape;649;p49"/>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5596778" y="3708568"/>
            <a:ext cx="245400" cy="201694"/>
          </a:xfrm>
          <a:prstGeom prst="rect">
            <a:avLst/>
          </a:prstGeom>
          <a:noFill/>
          <a:ln>
            <a:noFill/>
          </a:ln>
        </p:spPr>
      </p:pic>
      <p:pic>
        <p:nvPicPr>
          <p:cNvPr id="650" name="Google Shape;650;p49"/>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8717777" y="3377647"/>
            <a:ext cx="399600" cy="192455"/>
          </a:xfrm>
          <a:prstGeom prst="rect">
            <a:avLst/>
          </a:prstGeom>
          <a:noFill/>
          <a:ln>
            <a:noFill/>
          </a:ln>
        </p:spPr>
      </p:pic>
      <p:pic>
        <p:nvPicPr>
          <p:cNvPr id="651" name="Google Shape;651;p49"/>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3968279" y="3450994"/>
            <a:ext cx="312325" cy="45762"/>
          </a:xfrm>
          <a:prstGeom prst="rect">
            <a:avLst/>
          </a:prstGeom>
          <a:noFill/>
          <a:ln>
            <a:noFill/>
          </a:ln>
        </p:spPr>
      </p:pic>
      <p:pic>
        <p:nvPicPr>
          <p:cNvPr id="652" name="Google Shape;652;p49"/>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662137" y="4693962"/>
            <a:ext cx="373200" cy="83400"/>
          </a:xfrm>
          <a:prstGeom prst="rect">
            <a:avLst/>
          </a:prstGeom>
          <a:noFill/>
          <a:ln>
            <a:noFill/>
          </a:ln>
        </p:spPr>
      </p:pic>
      <p:pic>
        <p:nvPicPr>
          <p:cNvPr id="653" name="Google Shape;653;p49"/>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4971" y="4604707"/>
            <a:ext cx="373200" cy="261909"/>
          </a:xfrm>
          <a:prstGeom prst="rect">
            <a:avLst/>
          </a:prstGeom>
          <a:noFill/>
          <a:ln>
            <a:noFill/>
          </a:ln>
        </p:spPr>
      </p:pic>
      <p:pic>
        <p:nvPicPr>
          <p:cNvPr id="654" name="Google Shape;654;p49"/>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3645950" y="4062480"/>
            <a:ext cx="399600" cy="81317"/>
          </a:xfrm>
          <a:prstGeom prst="rect">
            <a:avLst/>
          </a:prstGeom>
          <a:noFill/>
          <a:ln>
            <a:noFill/>
          </a:ln>
        </p:spPr>
      </p:pic>
      <p:pic>
        <p:nvPicPr>
          <p:cNvPr id="655" name="Google Shape;655;p49"/>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4797162" y="3772062"/>
            <a:ext cx="373275" cy="74707"/>
          </a:xfrm>
          <a:prstGeom prst="rect">
            <a:avLst/>
          </a:prstGeom>
          <a:noFill/>
          <a:ln>
            <a:noFill/>
          </a:ln>
        </p:spPr>
      </p:pic>
      <p:pic>
        <p:nvPicPr>
          <p:cNvPr id="656" name="Google Shape;656;p49"/>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5787322" y="3423638"/>
            <a:ext cx="312325" cy="100474"/>
          </a:xfrm>
          <a:prstGeom prst="rect">
            <a:avLst/>
          </a:prstGeom>
          <a:noFill/>
          <a:ln>
            <a:noFill/>
          </a:ln>
        </p:spPr>
      </p:pic>
      <p:pic>
        <p:nvPicPr>
          <p:cNvPr id="657" name="Google Shape;657;p49"/>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816212" y="4383186"/>
            <a:ext cx="245401" cy="157353"/>
          </a:xfrm>
          <a:prstGeom prst="rect">
            <a:avLst/>
          </a:prstGeom>
          <a:noFill/>
          <a:ln>
            <a:noFill/>
          </a:ln>
        </p:spPr>
      </p:pic>
      <p:pic>
        <p:nvPicPr>
          <p:cNvPr id="658" name="Google Shape;658;p49"/>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4357532" y="3398735"/>
            <a:ext cx="245400" cy="150281"/>
          </a:xfrm>
          <a:prstGeom prst="rect">
            <a:avLst/>
          </a:prstGeom>
          <a:noFill/>
          <a:ln>
            <a:noFill/>
          </a:ln>
        </p:spPr>
      </p:pic>
      <p:pic>
        <p:nvPicPr>
          <p:cNvPr id="659" name="Google Shape;659;p49"/>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6691111" y="3991055"/>
            <a:ext cx="312325" cy="224168"/>
          </a:xfrm>
          <a:prstGeom prst="rect">
            <a:avLst/>
          </a:prstGeom>
          <a:noFill/>
          <a:ln>
            <a:noFill/>
          </a:ln>
        </p:spPr>
      </p:pic>
      <p:pic>
        <p:nvPicPr>
          <p:cNvPr id="660" name="Google Shape;660;p49" descr="Screen Shot 2017-10-26 at 10.05.32 AM.png"/>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6180493" y="4684137"/>
            <a:ext cx="461927" cy="103050"/>
          </a:xfrm>
          <a:prstGeom prst="rect">
            <a:avLst/>
          </a:prstGeom>
          <a:noFill/>
          <a:ln>
            <a:noFill/>
          </a:ln>
        </p:spPr>
      </p:pic>
      <p:pic>
        <p:nvPicPr>
          <p:cNvPr id="661" name="Google Shape;661;p49"/>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138919" y="4697021"/>
            <a:ext cx="399600" cy="77282"/>
          </a:xfrm>
          <a:prstGeom prst="rect">
            <a:avLst/>
          </a:prstGeom>
          <a:noFill/>
          <a:ln>
            <a:noFill/>
          </a:ln>
        </p:spPr>
      </p:pic>
      <p:pic>
        <p:nvPicPr>
          <p:cNvPr id="662" name="Google Shape;662;p49"/>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684930" y="3411906"/>
            <a:ext cx="245400" cy="123938"/>
          </a:xfrm>
          <a:prstGeom prst="rect">
            <a:avLst/>
          </a:prstGeom>
          <a:noFill/>
          <a:ln>
            <a:noFill/>
          </a:ln>
        </p:spPr>
      </p:pic>
      <p:pic>
        <p:nvPicPr>
          <p:cNvPr id="663" name="Google Shape;663;p49"/>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1946618" y="3713770"/>
            <a:ext cx="312300" cy="191292"/>
          </a:xfrm>
          <a:prstGeom prst="rect">
            <a:avLst/>
          </a:prstGeom>
          <a:noFill/>
          <a:ln>
            <a:noFill/>
          </a:ln>
        </p:spPr>
      </p:pic>
      <p:pic>
        <p:nvPicPr>
          <p:cNvPr id="664" name="Google Shape;664;p49"/>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1986748" y="4005508"/>
            <a:ext cx="373200" cy="212047"/>
          </a:xfrm>
          <a:prstGeom prst="rect">
            <a:avLst/>
          </a:prstGeom>
          <a:noFill/>
          <a:ln>
            <a:noFill/>
          </a:ln>
        </p:spPr>
      </p:pic>
      <p:pic>
        <p:nvPicPr>
          <p:cNvPr id="665" name="Google Shape;665;p49"/>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2104913" y="3408978"/>
            <a:ext cx="399600" cy="123859"/>
          </a:xfrm>
          <a:prstGeom prst="rect">
            <a:avLst/>
          </a:prstGeom>
          <a:noFill/>
          <a:ln>
            <a:noFill/>
          </a:ln>
        </p:spPr>
      </p:pic>
      <p:pic>
        <p:nvPicPr>
          <p:cNvPr id="666" name="Google Shape;666;p49"/>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3645133" y="3759655"/>
            <a:ext cx="373200" cy="99520"/>
          </a:xfrm>
          <a:prstGeom prst="rect">
            <a:avLst/>
          </a:prstGeom>
          <a:noFill/>
          <a:ln>
            <a:noFill/>
          </a:ln>
        </p:spPr>
      </p:pic>
      <p:pic>
        <p:nvPicPr>
          <p:cNvPr id="667" name="Google Shape;667;p49"/>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8261913" y="3416030"/>
            <a:ext cx="373250" cy="115691"/>
          </a:xfrm>
          <a:prstGeom prst="rect">
            <a:avLst/>
          </a:prstGeom>
          <a:noFill/>
          <a:ln>
            <a:noFill/>
          </a:ln>
        </p:spPr>
      </p:pic>
      <p:pic>
        <p:nvPicPr>
          <p:cNvPr id="668" name="Google Shape;668;p49"/>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075354" y="3763469"/>
            <a:ext cx="399600" cy="91892"/>
          </a:xfrm>
          <a:prstGeom prst="rect">
            <a:avLst/>
          </a:prstGeom>
          <a:noFill/>
          <a:ln>
            <a:noFill/>
          </a:ln>
        </p:spPr>
      </p:pic>
      <p:pic>
        <p:nvPicPr>
          <p:cNvPr id="669" name="Google Shape;669;p49"/>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4971" y="3423658"/>
            <a:ext cx="504000" cy="94500"/>
          </a:xfrm>
          <a:prstGeom prst="rect">
            <a:avLst/>
          </a:prstGeom>
          <a:noFill/>
          <a:ln>
            <a:noFill/>
          </a:ln>
        </p:spPr>
      </p:pic>
      <p:pic>
        <p:nvPicPr>
          <p:cNvPr id="670" name="Google Shape;670;p49"/>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941950" y="4050987"/>
            <a:ext cx="459900" cy="121089"/>
          </a:xfrm>
          <a:prstGeom prst="rect">
            <a:avLst/>
          </a:prstGeom>
          <a:noFill/>
          <a:ln>
            <a:noFill/>
          </a:ln>
        </p:spPr>
      </p:pic>
      <p:pic>
        <p:nvPicPr>
          <p:cNvPr id="671" name="Google Shape;671;p49"/>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4926164" y="3403815"/>
            <a:ext cx="461900" cy="140120"/>
          </a:xfrm>
          <a:prstGeom prst="rect">
            <a:avLst/>
          </a:prstGeom>
          <a:noFill/>
          <a:ln>
            <a:noFill/>
          </a:ln>
        </p:spPr>
      </p:pic>
      <p:pic>
        <p:nvPicPr>
          <p:cNvPr id="672" name="Google Shape;672;p49"/>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645950" y="4422594"/>
            <a:ext cx="462000" cy="78537"/>
          </a:xfrm>
          <a:prstGeom prst="rect">
            <a:avLst/>
          </a:prstGeom>
          <a:noFill/>
          <a:ln>
            <a:noFill/>
          </a:ln>
        </p:spPr>
      </p:pic>
      <p:pic>
        <p:nvPicPr>
          <p:cNvPr id="673" name="Google Shape;673;p49"/>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94567" y="4693591"/>
            <a:ext cx="548700" cy="84141"/>
          </a:xfrm>
          <a:prstGeom prst="rect">
            <a:avLst/>
          </a:prstGeom>
          <a:noFill/>
          <a:ln>
            <a:noFill/>
          </a:ln>
        </p:spPr>
      </p:pic>
      <p:pic>
        <p:nvPicPr>
          <p:cNvPr id="674" name="Google Shape;674;p49"/>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7007258" y="4423288"/>
            <a:ext cx="373200" cy="77149"/>
          </a:xfrm>
          <a:prstGeom prst="rect">
            <a:avLst/>
          </a:prstGeom>
          <a:noFill/>
          <a:ln>
            <a:noFill/>
          </a:ln>
        </p:spPr>
      </p:pic>
      <p:pic>
        <p:nvPicPr>
          <p:cNvPr id="675" name="Google Shape;675;p49"/>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1399048" y="4049351"/>
            <a:ext cx="548700" cy="124361"/>
          </a:xfrm>
          <a:prstGeom prst="rect">
            <a:avLst/>
          </a:prstGeom>
          <a:noFill/>
          <a:ln>
            <a:noFill/>
          </a:ln>
        </p:spPr>
      </p:pic>
      <p:pic>
        <p:nvPicPr>
          <p:cNvPr id="676" name="Google Shape;676;p49"/>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068134" y="3750591"/>
            <a:ext cx="312325" cy="117649"/>
          </a:xfrm>
          <a:prstGeom prst="rect">
            <a:avLst/>
          </a:prstGeom>
          <a:noFill/>
          <a:ln>
            <a:noFill/>
          </a:ln>
        </p:spPr>
      </p:pic>
      <p:pic>
        <p:nvPicPr>
          <p:cNvPr id="677" name="Google Shape;677;p49"/>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3642100" y="4667246"/>
            <a:ext cx="373200" cy="136833"/>
          </a:xfrm>
          <a:prstGeom prst="rect">
            <a:avLst/>
          </a:prstGeom>
          <a:noFill/>
          <a:ln>
            <a:noFill/>
          </a:ln>
        </p:spPr>
      </p:pic>
      <p:pic>
        <p:nvPicPr>
          <p:cNvPr id="678" name="Google Shape;678;p49"/>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1044583" y="998836"/>
            <a:ext cx="822960" cy="502006"/>
          </a:xfrm>
          <a:prstGeom prst="rect">
            <a:avLst/>
          </a:prstGeom>
          <a:noFill/>
          <a:ln>
            <a:noFill/>
          </a:ln>
        </p:spPr>
      </p:pic>
      <p:pic>
        <p:nvPicPr>
          <p:cNvPr id="679" name="Google Shape;679;p49"/>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2974890" y="998836"/>
            <a:ext cx="822960" cy="502006"/>
          </a:xfrm>
          <a:prstGeom prst="rect">
            <a:avLst/>
          </a:prstGeom>
          <a:noFill/>
          <a:ln>
            <a:noFill/>
          </a:ln>
        </p:spPr>
      </p:pic>
      <p:pic>
        <p:nvPicPr>
          <p:cNvPr id="680" name="Google Shape;680;p49"/>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041072" y="998836"/>
            <a:ext cx="822960" cy="502006"/>
          </a:xfrm>
          <a:prstGeom prst="rect">
            <a:avLst/>
          </a:prstGeom>
          <a:noFill/>
          <a:ln>
            <a:noFill/>
          </a:ln>
        </p:spPr>
      </p:pic>
      <p:pic>
        <p:nvPicPr>
          <p:cNvPr id="681" name="Google Shape;681;p49"/>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5107254" y="998836"/>
            <a:ext cx="822960" cy="502006"/>
          </a:xfrm>
          <a:prstGeom prst="rect">
            <a:avLst/>
          </a:prstGeom>
          <a:noFill/>
          <a:ln>
            <a:noFill/>
          </a:ln>
        </p:spPr>
      </p:pic>
      <p:pic>
        <p:nvPicPr>
          <p:cNvPr id="682" name="Google Shape;682;p49"/>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6173436" y="998836"/>
            <a:ext cx="822960" cy="502006"/>
          </a:xfrm>
          <a:prstGeom prst="rect">
            <a:avLst/>
          </a:prstGeom>
          <a:noFill/>
          <a:ln>
            <a:noFill/>
          </a:ln>
        </p:spPr>
      </p:pic>
      <p:pic>
        <p:nvPicPr>
          <p:cNvPr id="683" name="Google Shape;683;p49"/>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7239618" y="998836"/>
            <a:ext cx="822960" cy="502006"/>
          </a:xfrm>
          <a:prstGeom prst="rect">
            <a:avLst/>
          </a:prstGeom>
          <a:noFill/>
          <a:ln>
            <a:noFill/>
          </a:ln>
        </p:spPr>
      </p:pic>
      <p:pic>
        <p:nvPicPr>
          <p:cNvPr id="684" name="Google Shape;684;p49"/>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8305800" y="998836"/>
            <a:ext cx="822960" cy="502006"/>
          </a:xfrm>
          <a:prstGeom prst="rect">
            <a:avLst/>
          </a:prstGeom>
          <a:noFill/>
          <a:ln>
            <a:noFill/>
          </a:ln>
        </p:spPr>
      </p:pic>
      <p:pic>
        <p:nvPicPr>
          <p:cNvPr id="685" name="Google Shape;685;p49"/>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53838" y="1579763"/>
            <a:ext cx="822960" cy="506437"/>
          </a:xfrm>
          <a:prstGeom prst="rect">
            <a:avLst/>
          </a:prstGeom>
          <a:noFill/>
          <a:ln>
            <a:noFill/>
          </a:ln>
        </p:spPr>
      </p:pic>
      <p:pic>
        <p:nvPicPr>
          <p:cNvPr id="686" name="Google Shape;686;p49"/>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1044583" y="1581978"/>
            <a:ext cx="822960" cy="502006"/>
          </a:xfrm>
          <a:prstGeom prst="rect">
            <a:avLst/>
          </a:prstGeom>
          <a:noFill/>
          <a:ln>
            <a:noFill/>
          </a:ln>
        </p:spPr>
      </p:pic>
      <p:pic>
        <p:nvPicPr>
          <p:cNvPr id="687" name="Google Shape;687;p49"/>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1908708" y="1581978"/>
            <a:ext cx="822960" cy="502006"/>
          </a:xfrm>
          <a:prstGeom prst="rect">
            <a:avLst/>
          </a:prstGeom>
          <a:noFill/>
          <a:ln>
            <a:noFill/>
          </a:ln>
        </p:spPr>
      </p:pic>
      <p:pic>
        <p:nvPicPr>
          <p:cNvPr id="688" name="Google Shape;688;p49"/>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974890" y="1581978"/>
            <a:ext cx="822960" cy="502006"/>
          </a:xfrm>
          <a:prstGeom prst="rect">
            <a:avLst/>
          </a:prstGeom>
          <a:noFill/>
          <a:ln>
            <a:noFill/>
          </a:ln>
        </p:spPr>
      </p:pic>
      <p:pic>
        <p:nvPicPr>
          <p:cNvPr id="689" name="Google Shape;689;p49"/>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4041072" y="1581978"/>
            <a:ext cx="822960" cy="502006"/>
          </a:xfrm>
          <a:prstGeom prst="rect">
            <a:avLst/>
          </a:prstGeom>
          <a:noFill/>
          <a:ln>
            <a:noFill/>
          </a:ln>
        </p:spPr>
      </p:pic>
      <p:pic>
        <p:nvPicPr>
          <p:cNvPr id="690" name="Google Shape;690;p49"/>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6173436" y="1581978"/>
            <a:ext cx="822960" cy="502006"/>
          </a:xfrm>
          <a:prstGeom prst="rect">
            <a:avLst/>
          </a:prstGeom>
          <a:noFill/>
          <a:ln>
            <a:noFill/>
          </a:ln>
        </p:spPr>
      </p:pic>
      <p:pic>
        <p:nvPicPr>
          <p:cNvPr id="691" name="Google Shape;691;p49"/>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7239618" y="1581978"/>
            <a:ext cx="822960" cy="502006"/>
          </a:xfrm>
          <a:prstGeom prst="rect">
            <a:avLst/>
          </a:prstGeom>
          <a:noFill/>
          <a:ln>
            <a:noFill/>
          </a:ln>
        </p:spPr>
      </p:pic>
      <p:pic>
        <p:nvPicPr>
          <p:cNvPr id="692" name="Google Shape;692;p49"/>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8305800" y="1581978"/>
            <a:ext cx="822960" cy="502006"/>
          </a:xfrm>
          <a:prstGeom prst="rect">
            <a:avLst/>
          </a:prstGeom>
          <a:noFill/>
          <a:ln>
            <a:noFill/>
          </a:ln>
        </p:spPr>
      </p:pic>
      <p:pic>
        <p:nvPicPr>
          <p:cNvPr id="693" name="Google Shape;693;p49"/>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5107254" y="1588600"/>
            <a:ext cx="822960" cy="504775"/>
          </a:xfrm>
          <a:prstGeom prst="rect">
            <a:avLst/>
          </a:prstGeom>
          <a:noFill/>
          <a:ln>
            <a:noFill/>
          </a:ln>
        </p:spPr>
      </p:pic>
      <p:pic>
        <p:nvPicPr>
          <p:cNvPr id="694" name="Google Shape;694;p49"/>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59373" y="1151233"/>
            <a:ext cx="811888" cy="161175"/>
          </a:xfrm>
          <a:prstGeom prst="rect">
            <a:avLst/>
          </a:prstGeom>
          <a:noFill/>
          <a:ln>
            <a:noFill/>
          </a:ln>
        </p:spPr>
      </p:pic>
      <p:pic>
        <p:nvPicPr>
          <p:cNvPr id="695" name="Google Shape;695;p49"/>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2104465" y="998837"/>
            <a:ext cx="431446" cy="501999"/>
          </a:xfrm>
          <a:prstGeom prst="rect">
            <a:avLst/>
          </a:prstGeom>
          <a:noFill/>
          <a:ln>
            <a:noFill/>
          </a:ln>
        </p:spPr>
      </p:pic>
      <p:pic>
        <p:nvPicPr>
          <p:cNvPr id="696" name="Google Shape;696;p49"/>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064933" y="3349792"/>
            <a:ext cx="208175" cy="242231"/>
          </a:xfrm>
          <a:prstGeom prst="rect">
            <a:avLst/>
          </a:prstGeom>
          <a:noFill/>
          <a:ln>
            <a:noFill/>
          </a:ln>
        </p:spPr>
      </p:pic>
      <p:pic>
        <p:nvPicPr>
          <p:cNvPr id="697" name="Google Shape;697;p49"/>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8260575" y="3740565"/>
            <a:ext cx="373200" cy="130620"/>
          </a:xfrm>
          <a:prstGeom prst="rect">
            <a:avLst/>
          </a:prstGeom>
          <a:noFill/>
          <a:ln>
            <a:noFill/>
          </a:ln>
        </p:spPr>
      </p:pic>
      <p:pic>
        <p:nvPicPr>
          <p:cNvPr id="698" name="Google Shape;698;p49"/>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8717777" y="4406540"/>
            <a:ext cx="399600" cy="65267"/>
          </a:xfrm>
          <a:prstGeom prst="rect">
            <a:avLst/>
          </a:prstGeom>
          <a:noFill/>
          <a:ln>
            <a:noFill/>
          </a:ln>
        </p:spPr>
      </p:pic>
      <p:pic>
        <p:nvPicPr>
          <p:cNvPr id="699" name="Google Shape;699;p49"/>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899198" y="3714580"/>
            <a:ext cx="312325" cy="189671"/>
          </a:xfrm>
          <a:prstGeom prst="rect">
            <a:avLst/>
          </a:prstGeom>
          <a:noFill/>
          <a:ln>
            <a:noFill/>
          </a:ln>
        </p:spPr>
      </p:pic>
      <p:pic>
        <p:nvPicPr>
          <p:cNvPr id="700" name="Google Shape;700;p49"/>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571239" y="3363052"/>
            <a:ext cx="431425" cy="215712"/>
          </a:xfrm>
          <a:prstGeom prst="rect">
            <a:avLst/>
          </a:prstGeom>
          <a:noFill/>
          <a:ln>
            <a:noFill/>
          </a:ln>
        </p:spPr>
      </p:pic>
      <p:pic>
        <p:nvPicPr>
          <p:cNvPr id="701" name="Google Shape;701;p49" descr="suse_logo_color.jpg"/>
          <p:cNvPicPr preferRelativeResize="0"/>
          <p:nvPr/>
        </p:nvPicPr>
        <p:blipFill rotWithShape="1">
          <a:blip r:embed="rId108" cstate="print">
            <a:alphaModFix/>
            <a:extLst>
              <a:ext uri="{28A0092B-C50C-407E-A947-70E740481C1C}">
                <a14:useLocalDpi xmlns:a14="http://schemas.microsoft.com/office/drawing/2010/main"/>
              </a:ext>
            </a:extLst>
          </a:blip>
          <a:srcRect/>
          <a:stretch/>
        </p:blipFill>
        <p:spPr>
          <a:xfrm>
            <a:off x="7629548" y="2568367"/>
            <a:ext cx="504000" cy="245400"/>
          </a:xfrm>
          <a:prstGeom prst="rect">
            <a:avLst/>
          </a:prstGeom>
          <a:noFill/>
          <a:ln>
            <a:noFill/>
          </a:ln>
        </p:spPr>
      </p:pic>
      <p:pic>
        <p:nvPicPr>
          <p:cNvPr id="702" name="Google Shape;702;p49"/>
          <p:cNvPicPr preferRelativeResize="0"/>
          <p:nvPr/>
        </p:nvPicPr>
        <p:blipFill>
          <a:blip r:embed="rId109" cstate="print">
            <a:alphaModFix/>
            <a:extLst>
              <a:ext uri="{28A0092B-C50C-407E-A947-70E740481C1C}">
                <a14:useLocalDpi xmlns:a14="http://schemas.microsoft.com/office/drawing/2010/main"/>
              </a:ext>
            </a:extLst>
          </a:blip>
          <a:stretch>
            <a:fillRect/>
          </a:stretch>
        </p:blipFill>
        <p:spPr>
          <a:xfrm>
            <a:off x="8655825" y="2587415"/>
            <a:ext cx="462000" cy="207304"/>
          </a:xfrm>
          <a:prstGeom prst="rect">
            <a:avLst/>
          </a:prstGeom>
          <a:noFill/>
          <a:ln>
            <a:noFill/>
          </a:ln>
        </p:spPr>
      </p:pic>
      <p:pic>
        <p:nvPicPr>
          <p:cNvPr id="703" name="Google Shape;703;p49"/>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4384028" y="2516604"/>
            <a:ext cx="373200" cy="348925"/>
          </a:xfrm>
          <a:prstGeom prst="rect">
            <a:avLst/>
          </a:prstGeom>
          <a:noFill/>
          <a:ln>
            <a:noFill/>
          </a:ln>
        </p:spPr>
      </p:pic>
      <p:pic>
        <p:nvPicPr>
          <p:cNvPr id="704" name="Google Shape;704;p49"/>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6155293" y="2522254"/>
            <a:ext cx="548640" cy="337625"/>
          </a:xfrm>
          <a:prstGeom prst="rect">
            <a:avLst/>
          </a:prstGeom>
          <a:noFill/>
          <a:ln>
            <a:noFill/>
          </a:ln>
        </p:spPr>
      </p:pic>
      <p:pic>
        <p:nvPicPr>
          <p:cNvPr id="705" name="Google Shape;705;p49"/>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6734072" y="2525779"/>
            <a:ext cx="373200" cy="330575"/>
          </a:xfrm>
          <a:prstGeom prst="rect">
            <a:avLst/>
          </a:prstGeom>
          <a:noFill/>
          <a:ln>
            <a:noFill/>
          </a:ln>
        </p:spPr>
      </p:pic>
      <p:pic>
        <p:nvPicPr>
          <p:cNvPr id="706" name="Google Shape;706;p49"/>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7137410" y="2537674"/>
            <a:ext cx="462000" cy="306785"/>
          </a:xfrm>
          <a:prstGeom prst="rect">
            <a:avLst/>
          </a:prstGeom>
          <a:noFill/>
          <a:ln>
            <a:noFill/>
          </a:ln>
        </p:spPr>
      </p:pic>
      <p:pic>
        <p:nvPicPr>
          <p:cNvPr id="707" name="Google Shape;707;p49"/>
          <p:cNvPicPr preferRelativeResize="0"/>
          <p:nvPr/>
        </p:nvPicPr>
        <p:blipFill rotWithShape="1">
          <a:blip r:embed="rId114" cstate="print">
            <a:alphaModFix/>
            <a:extLst>
              <a:ext uri="{28A0092B-C50C-407E-A947-70E740481C1C}">
                <a14:useLocalDpi xmlns:a14="http://schemas.microsoft.com/office/drawing/2010/main"/>
              </a:ext>
            </a:extLst>
          </a:blip>
          <a:srcRect/>
          <a:stretch/>
        </p:blipFill>
        <p:spPr>
          <a:xfrm>
            <a:off x="8163687" y="2525792"/>
            <a:ext cx="462000" cy="330550"/>
          </a:xfrm>
          <a:prstGeom prst="rect">
            <a:avLst/>
          </a:prstGeom>
          <a:noFill/>
          <a:ln>
            <a:noFill/>
          </a:ln>
        </p:spPr>
      </p:pic>
      <p:pic>
        <p:nvPicPr>
          <p:cNvPr id="708" name="Google Shape;708;p49" descr="C1_Core_NG_RGB_R-01.png"/>
          <p:cNvPicPr preferRelativeResize="0"/>
          <p:nvPr/>
        </p:nvPicPr>
        <p:blipFill rotWithShape="1">
          <a:blip r:embed="rId115" cstate="print">
            <a:alphaModFix/>
            <a:extLst>
              <a:ext uri="{28A0092B-C50C-407E-A947-70E740481C1C}">
                <a14:useLocalDpi xmlns:a14="http://schemas.microsoft.com/office/drawing/2010/main"/>
              </a:ext>
            </a:extLst>
          </a:blip>
          <a:srcRect/>
          <a:stretch/>
        </p:blipFill>
        <p:spPr>
          <a:xfrm>
            <a:off x="2131526" y="2536117"/>
            <a:ext cx="548700" cy="309900"/>
          </a:xfrm>
          <a:prstGeom prst="rect">
            <a:avLst/>
          </a:prstGeom>
          <a:noFill/>
          <a:ln>
            <a:noFill/>
          </a:ln>
        </p:spPr>
      </p:pic>
      <p:pic>
        <p:nvPicPr>
          <p:cNvPr id="709" name="Google Shape;709;p49"/>
          <p:cNvPicPr preferRelativeResize="0"/>
          <p:nvPr/>
        </p:nvPicPr>
        <p:blipFill rotWithShape="1">
          <a:blip r:embed="rId116" cstate="print">
            <a:alphaModFix/>
            <a:extLst>
              <a:ext uri="{28A0092B-C50C-407E-A947-70E740481C1C}">
                <a14:useLocalDpi xmlns:a14="http://schemas.microsoft.com/office/drawing/2010/main"/>
              </a:ext>
            </a:extLst>
          </a:blip>
          <a:srcRect/>
          <a:stretch/>
        </p:blipFill>
        <p:spPr>
          <a:xfrm>
            <a:off x="3805249" y="2632774"/>
            <a:ext cx="548641" cy="116586"/>
          </a:xfrm>
          <a:prstGeom prst="rect">
            <a:avLst/>
          </a:prstGeom>
          <a:noFill/>
          <a:ln>
            <a:noFill/>
          </a:ln>
        </p:spPr>
      </p:pic>
      <p:pic>
        <p:nvPicPr>
          <p:cNvPr id="710" name="Google Shape;710;p49"/>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582663" y="2558523"/>
            <a:ext cx="431425" cy="265088"/>
          </a:xfrm>
          <a:prstGeom prst="rect">
            <a:avLst/>
          </a:prstGeom>
          <a:noFill/>
          <a:ln>
            <a:noFill/>
          </a:ln>
        </p:spPr>
      </p:pic>
      <p:pic>
        <p:nvPicPr>
          <p:cNvPr id="711" name="Google Shape;711;p49"/>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4787367" y="2605876"/>
            <a:ext cx="758950" cy="170381"/>
          </a:xfrm>
          <a:prstGeom prst="rect">
            <a:avLst/>
          </a:prstGeom>
          <a:noFill/>
          <a:ln>
            <a:noFill/>
          </a:ln>
        </p:spPr>
      </p:pic>
      <p:pic>
        <p:nvPicPr>
          <p:cNvPr id="712" name="Google Shape;712;p49"/>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3343686" y="2530672"/>
            <a:ext cx="431425" cy="320790"/>
          </a:xfrm>
          <a:prstGeom prst="rect">
            <a:avLst/>
          </a:prstGeom>
          <a:noFill/>
          <a:ln>
            <a:noFill/>
          </a:ln>
        </p:spPr>
      </p:pic>
      <p:pic>
        <p:nvPicPr>
          <p:cNvPr id="713" name="Google Shape;713;p49"/>
          <p:cNvPicPr preferRelativeResize="0"/>
          <p:nvPr/>
        </p:nvPicPr>
        <p:blipFill rotWithShape="1">
          <a:blip r:embed="rId120" cstate="print">
            <a:alphaModFix/>
            <a:extLst>
              <a:ext uri="{28A0092B-C50C-407E-A947-70E740481C1C}">
                <a14:useLocalDpi xmlns:a14="http://schemas.microsoft.com/office/drawing/2010/main"/>
              </a:ext>
            </a:extLst>
          </a:blip>
          <a:srcRect/>
          <a:stretch/>
        </p:blipFill>
        <p:spPr>
          <a:xfrm>
            <a:off x="1044227" y="2498170"/>
            <a:ext cx="312300" cy="385794"/>
          </a:xfrm>
          <a:prstGeom prst="rect">
            <a:avLst/>
          </a:prstGeom>
          <a:noFill/>
          <a:ln>
            <a:noFill/>
          </a:ln>
        </p:spPr>
      </p:pic>
      <p:pic>
        <p:nvPicPr>
          <p:cNvPr id="714" name="Google Shape;714;p49"/>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1386665" y="2626742"/>
            <a:ext cx="714722" cy="128650"/>
          </a:xfrm>
          <a:prstGeom prst="rect">
            <a:avLst/>
          </a:prstGeom>
          <a:noFill/>
          <a:ln>
            <a:noFill/>
          </a:ln>
        </p:spPr>
      </p:pic>
      <p:pic>
        <p:nvPicPr>
          <p:cNvPr id="715" name="Google Shape;715;p49"/>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5576455" y="2523028"/>
            <a:ext cx="548700" cy="336078"/>
          </a:xfrm>
          <a:prstGeom prst="rect">
            <a:avLst/>
          </a:prstGeom>
          <a:noFill/>
          <a:ln>
            <a:noFill/>
          </a:ln>
        </p:spPr>
      </p:pic>
      <p:pic>
        <p:nvPicPr>
          <p:cNvPr id="716" name="Google Shape;716;p49"/>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3825" y="2553892"/>
            <a:ext cx="548700" cy="274350"/>
          </a:xfrm>
          <a:prstGeom prst="rect">
            <a:avLst/>
          </a:prstGeom>
          <a:noFill/>
          <a:ln>
            <a:noFill/>
          </a:ln>
        </p:spPr>
      </p:pic>
      <p:pic>
        <p:nvPicPr>
          <p:cNvPr id="717" name="Google Shape;717;p49"/>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2710364" y="2643817"/>
            <a:ext cx="603184" cy="94500"/>
          </a:xfrm>
          <a:prstGeom prst="rect">
            <a:avLst/>
          </a:prstGeom>
          <a:noFill/>
          <a:ln>
            <a:noFill/>
          </a:ln>
        </p:spPr>
      </p:pic>
      <p:pic>
        <p:nvPicPr>
          <p:cNvPr id="718" name="Google Shape;718;p49"/>
          <p:cNvPicPr preferRelativeResize="0"/>
          <p:nvPr/>
        </p:nvPicPr>
        <p:blipFill rotWithShape="1">
          <a:blip r:embed="rId125" cstate="print">
            <a:alphaModFix/>
            <a:extLst>
              <a:ext uri="{28A0092B-C50C-407E-A947-70E740481C1C}">
                <a14:useLocalDpi xmlns:a14="http://schemas.microsoft.com/office/drawing/2010/main"/>
              </a:ext>
            </a:extLst>
          </a:blip>
          <a:srcRect/>
          <a:stretch/>
        </p:blipFill>
        <p:spPr>
          <a:xfrm>
            <a:off x="1359663" y="4641908"/>
            <a:ext cx="245425" cy="187508"/>
          </a:xfrm>
          <a:prstGeom prst="rect">
            <a:avLst/>
          </a:prstGeom>
          <a:noFill/>
          <a:ln>
            <a:noFill/>
          </a:ln>
        </p:spPr>
      </p:pic>
      <p:pic>
        <p:nvPicPr>
          <p:cNvPr id="719" name="Google Shape;719;p49"/>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6176575" y="3435253"/>
            <a:ext cx="431426" cy="77244"/>
          </a:xfrm>
          <a:prstGeom prst="rect">
            <a:avLst/>
          </a:prstGeom>
          <a:noFill/>
          <a:ln>
            <a:noFill/>
          </a:ln>
        </p:spPr>
      </p:pic>
      <p:pic>
        <p:nvPicPr>
          <p:cNvPr id="720" name="Google Shape;720;p49"/>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928622" y="3979463"/>
            <a:ext cx="431425" cy="264138"/>
          </a:xfrm>
          <a:prstGeom prst="rect">
            <a:avLst/>
          </a:prstGeom>
          <a:noFill/>
          <a:ln>
            <a:noFill/>
          </a:ln>
        </p:spPr>
      </p:pic>
      <p:pic>
        <p:nvPicPr>
          <p:cNvPr id="721" name="Google Shape;721;p49"/>
          <p:cNvPicPr preferRelativeResize="0"/>
          <p:nvPr/>
        </p:nvPicPr>
        <p:blipFill rotWithShape="1">
          <a:blip r:embed="rId128" cstate="print">
            <a:alphaModFix/>
            <a:extLst>
              <a:ext uri="{28A0092B-C50C-407E-A947-70E740481C1C}">
                <a14:useLocalDpi xmlns:a14="http://schemas.microsoft.com/office/drawing/2010/main"/>
              </a:ext>
            </a:extLst>
          </a:blip>
          <a:srcRect/>
          <a:stretch/>
        </p:blipFill>
        <p:spPr>
          <a:xfrm>
            <a:off x="1271988" y="4361743"/>
            <a:ext cx="245425" cy="200240"/>
          </a:xfrm>
          <a:prstGeom prst="rect">
            <a:avLst/>
          </a:prstGeom>
          <a:noFill/>
          <a:ln>
            <a:noFill/>
          </a:ln>
        </p:spPr>
      </p:pic>
      <p:pic>
        <p:nvPicPr>
          <p:cNvPr id="722" name="Google Shape;722;p49"/>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7675300" y="3427681"/>
            <a:ext cx="504000" cy="92387"/>
          </a:xfrm>
          <a:prstGeom prst="rect">
            <a:avLst/>
          </a:prstGeom>
          <a:noFill/>
          <a:ln>
            <a:noFill/>
          </a:ln>
        </p:spPr>
      </p:pic>
      <p:pic>
        <p:nvPicPr>
          <p:cNvPr id="723" name="Google Shape;723;p49"/>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227457" y="3716836"/>
            <a:ext cx="312300" cy="185158"/>
          </a:xfrm>
          <a:prstGeom prst="rect">
            <a:avLst/>
          </a:prstGeom>
          <a:noFill/>
          <a:ln>
            <a:noFill/>
          </a:ln>
        </p:spPr>
      </p:pic>
    </p:spTree>
    <p:extLst>
      <p:ext uri="{BB962C8B-B14F-4D97-AF65-F5344CB8AC3E}">
        <p14:creationId xmlns:p14="http://schemas.microsoft.com/office/powerpoint/2010/main" val="1055932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0"/>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lnSpc>
                <a:spcPct val="100000"/>
              </a:lnSpc>
              <a:buClr>
                <a:srgbClr val="FFFFFF"/>
              </a:buClr>
            </a:pPr>
            <a:r>
              <a:rPr lang="en-US" altLang="zh-CN" dirty="0">
                <a:solidFill>
                  <a:srgbClr val="000000"/>
                </a:solidFill>
              </a:rPr>
              <a:t>400+ 会员且数量不断增长（白银会员，1）</a:t>
            </a:r>
            <a:endParaRPr i="0" u="none" strike="noStrike" cap="none" dirty="0">
              <a:solidFill>
                <a:srgbClr val="000000"/>
              </a:solidFill>
            </a:endParaRPr>
          </a:p>
        </p:txBody>
      </p:sp>
      <p:pic>
        <p:nvPicPr>
          <p:cNvPr id="730" name="Google Shape;730;p50" descr="AMIHAN LOGO-01.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768425" y="905828"/>
            <a:ext cx="277800" cy="388500"/>
          </a:xfrm>
          <a:prstGeom prst="rect">
            <a:avLst/>
          </a:prstGeom>
          <a:noFill/>
          <a:ln>
            <a:noFill/>
          </a:ln>
        </p:spPr>
      </p:pic>
      <p:pic>
        <p:nvPicPr>
          <p:cNvPr id="731" name="Google Shape;731;p50" descr="logo_ebay-300x184.png"/>
          <p:cNvPicPr preferRelativeResize="0"/>
          <p:nvPr/>
        </p:nvPicPr>
        <p:blipFill rotWithShape="1">
          <a:blip r:embed="rId4">
            <a:alphaModFix/>
          </a:blip>
          <a:srcRect/>
          <a:stretch/>
        </p:blipFill>
        <p:spPr>
          <a:xfrm>
            <a:off x="7290905" y="3289310"/>
            <a:ext cx="446700" cy="274200"/>
          </a:xfrm>
          <a:prstGeom prst="rect">
            <a:avLst/>
          </a:prstGeom>
          <a:noFill/>
          <a:ln>
            <a:noFill/>
          </a:ln>
        </p:spPr>
      </p:pic>
      <p:pic>
        <p:nvPicPr>
          <p:cNvPr id="732" name="Google Shape;732;p50" descr="logo_goldmansachs-300x184.png"/>
          <p:cNvPicPr preferRelativeResize="0"/>
          <p:nvPr/>
        </p:nvPicPr>
        <p:blipFill rotWithShape="1">
          <a:blip r:embed="rId5">
            <a:alphaModFix/>
          </a:blip>
          <a:srcRect/>
          <a:stretch/>
        </p:blipFill>
        <p:spPr>
          <a:xfrm>
            <a:off x="2168343" y="4068930"/>
            <a:ext cx="446700" cy="273900"/>
          </a:xfrm>
          <a:prstGeom prst="rect">
            <a:avLst/>
          </a:prstGeom>
          <a:noFill/>
          <a:ln>
            <a:noFill/>
          </a:ln>
        </p:spPr>
      </p:pic>
      <p:pic>
        <p:nvPicPr>
          <p:cNvPr id="733" name="Google Shape;733;p50"/>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500377" y="2132774"/>
            <a:ext cx="594300" cy="206100"/>
          </a:xfrm>
          <a:prstGeom prst="rect">
            <a:avLst/>
          </a:prstGeom>
          <a:noFill/>
          <a:ln>
            <a:noFill/>
          </a:ln>
        </p:spPr>
      </p:pic>
      <p:pic>
        <p:nvPicPr>
          <p:cNvPr id="734" name="Google Shape;734;p50" descr="logo-1.png"/>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2715594" y="2071874"/>
            <a:ext cx="332100" cy="327900"/>
          </a:xfrm>
          <a:prstGeom prst="rect">
            <a:avLst/>
          </a:prstGeom>
          <a:noFill/>
          <a:ln>
            <a:noFill/>
          </a:ln>
        </p:spPr>
      </p:pic>
      <p:pic>
        <p:nvPicPr>
          <p:cNvPr id="735" name="Google Shape;735;p50"/>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101589" y="1341461"/>
            <a:ext cx="446775" cy="250093"/>
          </a:xfrm>
          <a:prstGeom prst="rect">
            <a:avLst/>
          </a:prstGeom>
          <a:noFill/>
          <a:ln>
            <a:noFill/>
          </a:ln>
        </p:spPr>
      </p:pic>
      <p:pic>
        <p:nvPicPr>
          <p:cNvPr id="736" name="Google Shape;736;p50"/>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393370" y="3257913"/>
            <a:ext cx="414900" cy="336994"/>
          </a:xfrm>
          <a:prstGeom prst="rect">
            <a:avLst/>
          </a:prstGeom>
          <a:noFill/>
          <a:ln>
            <a:noFill/>
          </a:ln>
        </p:spPr>
      </p:pic>
      <p:pic>
        <p:nvPicPr>
          <p:cNvPr id="737" name="Google Shape;737;p50"/>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79654" y="4021003"/>
            <a:ext cx="414901" cy="369755"/>
          </a:xfrm>
          <a:prstGeom prst="rect">
            <a:avLst/>
          </a:prstGeom>
          <a:noFill/>
          <a:ln>
            <a:noFill/>
          </a:ln>
        </p:spPr>
      </p:pic>
      <p:pic>
        <p:nvPicPr>
          <p:cNvPr id="738" name="Google Shape;738;p50"/>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4533" y="4397623"/>
            <a:ext cx="501900" cy="358512"/>
          </a:xfrm>
          <a:prstGeom prst="rect">
            <a:avLst/>
          </a:prstGeom>
          <a:noFill/>
          <a:ln>
            <a:noFill/>
          </a:ln>
        </p:spPr>
      </p:pic>
      <p:pic>
        <p:nvPicPr>
          <p:cNvPr id="739" name="Google Shape;739;p50" descr="unnamed.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644414" y="4480006"/>
            <a:ext cx="446700" cy="193747"/>
          </a:xfrm>
          <a:prstGeom prst="rect">
            <a:avLst/>
          </a:prstGeom>
          <a:noFill/>
          <a:ln>
            <a:noFill/>
          </a:ln>
        </p:spPr>
      </p:pic>
      <p:pic>
        <p:nvPicPr>
          <p:cNvPr id="740" name="Google Shape;740;p50" descr="Pasted image at 2017_11_14 03_28 PM.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010087" y="2874510"/>
            <a:ext cx="277924" cy="285779"/>
          </a:xfrm>
          <a:prstGeom prst="rect">
            <a:avLst/>
          </a:prstGeom>
          <a:noFill/>
          <a:ln>
            <a:noFill/>
          </a:ln>
        </p:spPr>
      </p:pic>
      <p:pic>
        <p:nvPicPr>
          <p:cNvPr id="741" name="Google Shape;741;p50" descr="Datawire.png"/>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972261" y="2932704"/>
            <a:ext cx="501899" cy="169391"/>
          </a:xfrm>
          <a:prstGeom prst="rect">
            <a:avLst/>
          </a:prstGeom>
          <a:noFill/>
          <a:ln>
            <a:noFill/>
          </a:ln>
        </p:spPr>
      </p:pic>
      <p:pic>
        <p:nvPicPr>
          <p:cNvPr id="742" name="Google Shape;742;p50"/>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5006345" y="3695854"/>
            <a:ext cx="277925" cy="249817"/>
          </a:xfrm>
          <a:prstGeom prst="rect">
            <a:avLst/>
          </a:prstGeom>
          <a:noFill/>
          <a:ln>
            <a:noFill/>
          </a:ln>
        </p:spPr>
      </p:pic>
      <p:pic>
        <p:nvPicPr>
          <p:cNvPr id="743" name="Google Shape;743;p50"/>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93890" y="2096861"/>
            <a:ext cx="277925" cy="277925"/>
          </a:xfrm>
          <a:prstGeom prst="rect">
            <a:avLst/>
          </a:prstGeom>
          <a:noFill/>
          <a:ln>
            <a:noFill/>
          </a:ln>
        </p:spPr>
      </p:pic>
      <p:pic>
        <p:nvPicPr>
          <p:cNvPr id="744" name="Google Shape;744;p50"/>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4882750" y="1021150"/>
            <a:ext cx="501900" cy="157856"/>
          </a:xfrm>
          <a:prstGeom prst="rect">
            <a:avLst/>
          </a:prstGeom>
          <a:noFill/>
          <a:ln>
            <a:noFill/>
          </a:ln>
        </p:spPr>
      </p:pic>
      <p:pic>
        <p:nvPicPr>
          <p:cNvPr id="745" name="Google Shape;745;p50"/>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4232824" y="3757091"/>
            <a:ext cx="670200" cy="127342"/>
          </a:xfrm>
          <a:prstGeom prst="rect">
            <a:avLst/>
          </a:prstGeom>
          <a:noFill/>
          <a:ln>
            <a:noFill/>
          </a:ln>
        </p:spPr>
      </p:pic>
      <p:pic>
        <p:nvPicPr>
          <p:cNvPr id="746" name="Google Shape;746;p50"/>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3807564" y="2464108"/>
            <a:ext cx="540775" cy="331225"/>
          </a:xfrm>
          <a:prstGeom prst="rect">
            <a:avLst/>
          </a:prstGeom>
          <a:noFill/>
          <a:ln>
            <a:noFill/>
          </a:ln>
        </p:spPr>
      </p:pic>
      <p:pic>
        <p:nvPicPr>
          <p:cNvPr id="747" name="Google Shape;747;p50"/>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394283" y="4494916"/>
            <a:ext cx="446775" cy="163927"/>
          </a:xfrm>
          <a:prstGeom prst="rect">
            <a:avLst/>
          </a:prstGeom>
          <a:noFill/>
          <a:ln>
            <a:noFill/>
          </a:ln>
        </p:spPr>
      </p:pic>
      <p:pic>
        <p:nvPicPr>
          <p:cNvPr id="748" name="Google Shape;748;p50"/>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939040" y="4423129"/>
            <a:ext cx="501900" cy="307500"/>
          </a:xfrm>
          <a:prstGeom prst="rect">
            <a:avLst/>
          </a:prstGeom>
          <a:noFill/>
          <a:ln>
            <a:noFill/>
          </a:ln>
        </p:spPr>
      </p:pic>
      <p:pic>
        <p:nvPicPr>
          <p:cNvPr id="749" name="Google Shape;749;p50"/>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472925" y="964841"/>
            <a:ext cx="277925" cy="270474"/>
          </a:xfrm>
          <a:prstGeom prst="rect">
            <a:avLst/>
          </a:prstGeom>
          <a:noFill/>
          <a:ln>
            <a:noFill/>
          </a:ln>
        </p:spPr>
      </p:pic>
      <p:pic>
        <p:nvPicPr>
          <p:cNvPr id="750" name="Google Shape;750;p50"/>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7946147" y="2094441"/>
            <a:ext cx="471300" cy="282766"/>
          </a:xfrm>
          <a:prstGeom prst="rect">
            <a:avLst/>
          </a:prstGeom>
          <a:noFill/>
          <a:ln>
            <a:noFill/>
          </a:ln>
        </p:spPr>
      </p:pic>
      <p:pic>
        <p:nvPicPr>
          <p:cNvPr id="751" name="Google Shape;751;p50"/>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1189095" y="4503780"/>
            <a:ext cx="594300" cy="146198"/>
          </a:xfrm>
          <a:prstGeom prst="rect">
            <a:avLst/>
          </a:prstGeom>
          <a:noFill/>
          <a:ln>
            <a:noFill/>
          </a:ln>
        </p:spPr>
      </p:pic>
      <p:pic>
        <p:nvPicPr>
          <p:cNvPr id="752" name="Google Shape;752;p50"/>
          <p:cNvPicPr preferRelativeResize="0"/>
          <p:nvPr/>
        </p:nvPicPr>
        <p:blipFill rotWithShape="1">
          <a:blip r:embed="rId25" cstate="print">
            <a:alphaModFix/>
            <a:extLst>
              <a:ext uri="{28A0092B-C50C-407E-A947-70E740481C1C}">
                <a14:useLocalDpi xmlns:a14="http://schemas.microsoft.com/office/drawing/2010/main"/>
              </a:ext>
            </a:extLst>
          </a:blip>
          <a:srcRect r="-725"/>
          <a:stretch/>
        </p:blipFill>
        <p:spPr>
          <a:xfrm>
            <a:off x="8684849" y="2947859"/>
            <a:ext cx="446775" cy="139083"/>
          </a:xfrm>
          <a:prstGeom prst="rect">
            <a:avLst/>
          </a:prstGeom>
          <a:noFill/>
          <a:ln>
            <a:noFill/>
          </a:ln>
        </p:spPr>
      </p:pic>
      <p:pic>
        <p:nvPicPr>
          <p:cNvPr id="753" name="Google Shape;753;p50"/>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7925167" y="4028965"/>
            <a:ext cx="364475" cy="353830"/>
          </a:xfrm>
          <a:prstGeom prst="rect">
            <a:avLst/>
          </a:prstGeom>
          <a:noFill/>
          <a:ln>
            <a:noFill/>
          </a:ln>
        </p:spPr>
      </p:pic>
      <p:pic>
        <p:nvPicPr>
          <p:cNvPr id="754" name="Google Shape;754;p50"/>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3341975" y="963968"/>
            <a:ext cx="331975" cy="272221"/>
          </a:xfrm>
          <a:prstGeom prst="rect">
            <a:avLst/>
          </a:prstGeom>
          <a:noFill/>
          <a:ln>
            <a:noFill/>
          </a:ln>
        </p:spPr>
      </p:pic>
      <p:pic>
        <p:nvPicPr>
          <p:cNvPr id="755" name="Google Shape;755;p50" descr="C1_Core_NG_RGB_R-01.png"/>
          <p:cNvPicPr preferRelativeResize="0"/>
          <p:nvPr/>
        </p:nvPicPr>
        <p:blipFill rotWithShape="1">
          <a:blip r:embed="rId28" cstate="print">
            <a:alphaModFix/>
            <a:extLst>
              <a:ext uri="{28A0092B-C50C-407E-A947-70E740481C1C}">
                <a14:useLocalDpi xmlns:a14="http://schemas.microsoft.com/office/drawing/2010/main"/>
              </a:ext>
            </a:extLst>
          </a:blip>
          <a:srcRect/>
          <a:stretch/>
        </p:blipFill>
        <p:spPr>
          <a:xfrm>
            <a:off x="41547" y="2093924"/>
            <a:ext cx="501900" cy="283800"/>
          </a:xfrm>
          <a:prstGeom prst="rect">
            <a:avLst/>
          </a:prstGeom>
          <a:noFill/>
          <a:ln>
            <a:noFill/>
          </a:ln>
        </p:spPr>
      </p:pic>
      <p:pic>
        <p:nvPicPr>
          <p:cNvPr id="756" name="Google Shape;756;p50"/>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8704565" y="1354907"/>
            <a:ext cx="364500" cy="223200"/>
          </a:xfrm>
          <a:prstGeom prst="rect">
            <a:avLst/>
          </a:prstGeom>
          <a:noFill/>
          <a:ln>
            <a:noFill/>
          </a:ln>
        </p:spPr>
      </p:pic>
      <p:pic>
        <p:nvPicPr>
          <p:cNvPr id="757" name="Google Shape;757;p50"/>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7120069" y="1697152"/>
            <a:ext cx="355150" cy="282883"/>
          </a:xfrm>
          <a:prstGeom prst="rect">
            <a:avLst/>
          </a:prstGeom>
          <a:noFill/>
          <a:ln>
            <a:noFill/>
          </a:ln>
        </p:spPr>
      </p:pic>
      <p:pic>
        <p:nvPicPr>
          <p:cNvPr id="758" name="Google Shape;758;p50"/>
          <p:cNvPicPr preferRelativeResize="0"/>
          <p:nvPr/>
        </p:nvPicPr>
        <p:blipFill rotWithShape="1">
          <a:blip r:embed="rId31" cstate="print">
            <a:alphaModFix/>
            <a:extLst>
              <a:ext uri="{28A0092B-C50C-407E-A947-70E740481C1C}">
                <a14:useLocalDpi xmlns:a14="http://schemas.microsoft.com/office/drawing/2010/main"/>
              </a:ext>
            </a:extLst>
          </a:blip>
          <a:srcRect/>
          <a:stretch/>
        </p:blipFill>
        <p:spPr>
          <a:xfrm>
            <a:off x="2635161" y="1776006"/>
            <a:ext cx="446775" cy="172774"/>
          </a:xfrm>
          <a:prstGeom prst="rect">
            <a:avLst/>
          </a:prstGeom>
          <a:noFill/>
          <a:ln>
            <a:noFill/>
          </a:ln>
        </p:spPr>
      </p:pic>
      <p:pic>
        <p:nvPicPr>
          <p:cNvPr id="759" name="Google Shape;759;p50"/>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626378" y="2152925"/>
            <a:ext cx="540775" cy="165797"/>
          </a:xfrm>
          <a:prstGeom prst="rect">
            <a:avLst/>
          </a:prstGeom>
          <a:noFill/>
          <a:ln>
            <a:noFill/>
          </a:ln>
        </p:spPr>
      </p:pic>
      <p:pic>
        <p:nvPicPr>
          <p:cNvPr id="760" name="Google Shape;760;p50"/>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6089365" y="1312810"/>
            <a:ext cx="501900" cy="307394"/>
          </a:xfrm>
          <a:prstGeom prst="rect">
            <a:avLst/>
          </a:prstGeom>
          <a:noFill/>
          <a:ln>
            <a:noFill/>
          </a:ln>
        </p:spPr>
      </p:pic>
      <p:pic>
        <p:nvPicPr>
          <p:cNvPr id="761" name="Google Shape;761;p50"/>
          <p:cNvPicPr preferRelativeResize="0"/>
          <p:nvPr/>
        </p:nvPicPr>
        <p:blipFill rotWithShape="1">
          <a:blip r:embed="rId34" cstate="print">
            <a:alphaModFix/>
            <a:extLst>
              <a:ext uri="{28A0092B-C50C-407E-A947-70E740481C1C}">
                <a14:useLocalDpi xmlns:a14="http://schemas.microsoft.com/office/drawing/2010/main"/>
              </a:ext>
            </a:extLst>
          </a:blip>
          <a:srcRect/>
          <a:stretch/>
        </p:blipFill>
        <p:spPr>
          <a:xfrm>
            <a:off x="7970850" y="1726975"/>
            <a:ext cx="446700" cy="256689"/>
          </a:xfrm>
          <a:prstGeom prst="rect">
            <a:avLst/>
          </a:prstGeom>
          <a:noFill/>
          <a:ln>
            <a:noFill/>
          </a:ln>
        </p:spPr>
      </p:pic>
      <p:pic>
        <p:nvPicPr>
          <p:cNvPr id="762" name="Google Shape;762;p5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57324" y="3680628"/>
            <a:ext cx="331975" cy="280269"/>
          </a:xfrm>
          <a:prstGeom prst="rect">
            <a:avLst/>
          </a:prstGeom>
          <a:noFill/>
          <a:ln>
            <a:noFill/>
          </a:ln>
        </p:spPr>
      </p:pic>
      <p:pic>
        <p:nvPicPr>
          <p:cNvPr id="763" name="Google Shape;763;p50"/>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6612593" y="3325696"/>
            <a:ext cx="594151" cy="201428"/>
          </a:xfrm>
          <a:prstGeom prst="rect">
            <a:avLst/>
          </a:prstGeom>
          <a:noFill/>
          <a:ln>
            <a:noFill/>
          </a:ln>
        </p:spPr>
      </p:pic>
      <p:pic>
        <p:nvPicPr>
          <p:cNvPr id="764" name="Google Shape;764;p50"/>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5892432" y="3305572"/>
            <a:ext cx="636000" cy="241676"/>
          </a:xfrm>
          <a:prstGeom prst="rect">
            <a:avLst/>
          </a:prstGeom>
          <a:noFill/>
          <a:ln>
            <a:noFill/>
          </a:ln>
        </p:spPr>
      </p:pic>
      <p:pic>
        <p:nvPicPr>
          <p:cNvPr id="765" name="Google Shape;765;p50"/>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3130624" y="2039498"/>
            <a:ext cx="364500" cy="392651"/>
          </a:xfrm>
          <a:prstGeom prst="rect">
            <a:avLst/>
          </a:prstGeom>
          <a:noFill/>
          <a:ln>
            <a:noFill/>
          </a:ln>
        </p:spPr>
      </p:pic>
      <p:pic>
        <p:nvPicPr>
          <p:cNvPr id="766" name="Google Shape;766;p50"/>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578054" y="2038030"/>
            <a:ext cx="403200" cy="395587"/>
          </a:xfrm>
          <a:prstGeom prst="rect">
            <a:avLst/>
          </a:prstGeom>
          <a:noFill/>
          <a:ln>
            <a:noFill/>
          </a:ln>
        </p:spPr>
      </p:pic>
      <p:pic>
        <p:nvPicPr>
          <p:cNvPr id="767" name="Google Shape;767;p50"/>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5631676" y="2080204"/>
            <a:ext cx="414900" cy="311239"/>
          </a:xfrm>
          <a:prstGeom prst="rect">
            <a:avLst/>
          </a:prstGeom>
          <a:noFill/>
          <a:ln>
            <a:noFill/>
          </a:ln>
        </p:spPr>
      </p:pic>
      <p:pic>
        <p:nvPicPr>
          <p:cNvPr id="768" name="Google Shape;768;p50"/>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2569014" y="3362706"/>
            <a:ext cx="414899" cy="127409"/>
          </a:xfrm>
          <a:prstGeom prst="rect">
            <a:avLst/>
          </a:prstGeom>
          <a:noFill/>
          <a:ln>
            <a:noFill/>
          </a:ln>
        </p:spPr>
      </p:pic>
      <p:pic>
        <p:nvPicPr>
          <p:cNvPr id="769" name="Google Shape;769;p50"/>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7556984" y="1679804"/>
            <a:ext cx="332100" cy="365178"/>
          </a:xfrm>
          <a:prstGeom prst="rect">
            <a:avLst/>
          </a:prstGeom>
          <a:noFill/>
          <a:ln>
            <a:noFill/>
          </a:ln>
        </p:spPr>
      </p:pic>
      <p:pic>
        <p:nvPicPr>
          <p:cNvPr id="770" name="Google Shape;770;p50"/>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7821766" y="3339973"/>
            <a:ext cx="594152" cy="172875"/>
          </a:xfrm>
          <a:prstGeom prst="rect">
            <a:avLst/>
          </a:prstGeom>
          <a:noFill/>
          <a:ln>
            <a:noFill/>
          </a:ln>
        </p:spPr>
      </p:pic>
      <p:pic>
        <p:nvPicPr>
          <p:cNvPr id="771" name="Google Shape;771;p50"/>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4064185" y="2152282"/>
            <a:ext cx="446775" cy="167084"/>
          </a:xfrm>
          <a:prstGeom prst="rect">
            <a:avLst/>
          </a:prstGeom>
          <a:noFill/>
          <a:ln>
            <a:noFill/>
          </a:ln>
        </p:spPr>
      </p:pic>
      <p:pic>
        <p:nvPicPr>
          <p:cNvPr id="772" name="Google Shape;772;p50"/>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1741152" y="3373118"/>
            <a:ext cx="743700" cy="106584"/>
          </a:xfrm>
          <a:prstGeom prst="rect">
            <a:avLst/>
          </a:prstGeom>
          <a:noFill/>
          <a:ln>
            <a:noFill/>
          </a:ln>
        </p:spPr>
      </p:pic>
      <p:pic>
        <p:nvPicPr>
          <p:cNvPr id="773" name="Google Shape;773;p50"/>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13385" y="3327894"/>
            <a:ext cx="743703" cy="197032"/>
          </a:xfrm>
          <a:prstGeom prst="rect">
            <a:avLst/>
          </a:prstGeom>
          <a:noFill/>
          <a:ln>
            <a:noFill/>
          </a:ln>
        </p:spPr>
      </p:pic>
      <p:pic>
        <p:nvPicPr>
          <p:cNvPr id="774" name="Google Shape;774;p50"/>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333773" y="2883739"/>
            <a:ext cx="277925" cy="267321"/>
          </a:xfrm>
          <a:prstGeom prst="rect">
            <a:avLst/>
          </a:prstGeom>
          <a:noFill/>
          <a:ln>
            <a:noFill/>
          </a:ln>
        </p:spPr>
      </p:pic>
      <p:pic>
        <p:nvPicPr>
          <p:cNvPr id="775" name="Google Shape;775;p50"/>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685265" y="1716900"/>
            <a:ext cx="485700" cy="281583"/>
          </a:xfrm>
          <a:prstGeom prst="rect">
            <a:avLst/>
          </a:prstGeom>
          <a:noFill/>
          <a:ln>
            <a:noFill/>
          </a:ln>
        </p:spPr>
      </p:pic>
      <p:pic>
        <p:nvPicPr>
          <p:cNvPr id="776" name="Google Shape;776;p50"/>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507386" y="3323048"/>
            <a:ext cx="403200" cy="206725"/>
          </a:xfrm>
          <a:prstGeom prst="rect">
            <a:avLst/>
          </a:prstGeom>
          <a:noFill/>
          <a:ln>
            <a:noFill/>
          </a:ln>
        </p:spPr>
      </p:pic>
      <p:pic>
        <p:nvPicPr>
          <p:cNvPr id="777" name="Google Shape;777;p50"/>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3163702" y="1720975"/>
            <a:ext cx="446775" cy="266604"/>
          </a:xfrm>
          <a:prstGeom prst="rect">
            <a:avLst/>
          </a:prstGeom>
          <a:noFill/>
          <a:ln>
            <a:noFill/>
          </a:ln>
        </p:spPr>
      </p:pic>
      <p:pic>
        <p:nvPicPr>
          <p:cNvPr id="778" name="Google Shape;778;p50"/>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8767025" y="4042951"/>
            <a:ext cx="364500" cy="325859"/>
          </a:xfrm>
          <a:prstGeom prst="rect">
            <a:avLst/>
          </a:prstGeom>
          <a:noFill/>
          <a:ln>
            <a:noFill/>
          </a:ln>
        </p:spPr>
      </p:pic>
      <p:pic>
        <p:nvPicPr>
          <p:cNvPr id="779" name="Google Shape;779;p50"/>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6936450" y="1041765"/>
            <a:ext cx="743701" cy="116626"/>
          </a:xfrm>
          <a:prstGeom prst="rect">
            <a:avLst/>
          </a:prstGeom>
          <a:noFill/>
          <a:ln>
            <a:noFill/>
          </a:ln>
        </p:spPr>
      </p:pic>
      <p:pic>
        <p:nvPicPr>
          <p:cNvPr id="780" name="Google Shape;780;p50"/>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5085172" y="1786603"/>
            <a:ext cx="710800" cy="151581"/>
          </a:xfrm>
          <a:prstGeom prst="rect">
            <a:avLst/>
          </a:prstGeom>
          <a:noFill/>
          <a:ln>
            <a:noFill/>
          </a:ln>
        </p:spPr>
      </p:pic>
      <p:pic>
        <p:nvPicPr>
          <p:cNvPr id="781" name="Google Shape;781;p50"/>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492620" y="3760561"/>
            <a:ext cx="414900" cy="120401"/>
          </a:xfrm>
          <a:prstGeom prst="rect">
            <a:avLst/>
          </a:prstGeom>
          <a:noFill/>
          <a:ln>
            <a:noFill/>
          </a:ln>
        </p:spPr>
      </p:pic>
      <p:pic>
        <p:nvPicPr>
          <p:cNvPr id="782" name="Google Shape;782;p50"/>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611795" y="2476079"/>
            <a:ext cx="501900" cy="307282"/>
          </a:xfrm>
          <a:prstGeom prst="rect">
            <a:avLst/>
          </a:prstGeom>
          <a:noFill/>
          <a:ln>
            <a:noFill/>
          </a:ln>
        </p:spPr>
      </p:pic>
      <p:pic>
        <p:nvPicPr>
          <p:cNvPr id="783" name="Google Shape;783;p50"/>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3493503" y="3725082"/>
            <a:ext cx="636000" cy="191360"/>
          </a:xfrm>
          <a:prstGeom prst="rect">
            <a:avLst/>
          </a:prstGeom>
          <a:noFill/>
          <a:ln>
            <a:noFill/>
          </a:ln>
        </p:spPr>
      </p:pic>
      <p:pic>
        <p:nvPicPr>
          <p:cNvPr id="784" name="Google Shape;784;p50"/>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5464365" y="1423000"/>
            <a:ext cx="501900" cy="87014"/>
          </a:xfrm>
          <a:prstGeom prst="rect">
            <a:avLst/>
          </a:prstGeom>
          <a:noFill/>
          <a:ln>
            <a:noFill/>
          </a:ln>
        </p:spPr>
      </p:pic>
      <p:pic>
        <p:nvPicPr>
          <p:cNvPr id="785" name="Google Shape;785;p50"/>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1250083" y="2151861"/>
            <a:ext cx="635750" cy="167926"/>
          </a:xfrm>
          <a:prstGeom prst="rect">
            <a:avLst/>
          </a:prstGeom>
          <a:noFill/>
          <a:ln>
            <a:noFill/>
          </a:ln>
        </p:spPr>
      </p:pic>
      <p:pic>
        <p:nvPicPr>
          <p:cNvPr id="786" name="Google Shape;786;p50"/>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4591933" y="4515363"/>
            <a:ext cx="614698" cy="123033"/>
          </a:xfrm>
          <a:prstGeom prst="rect">
            <a:avLst/>
          </a:prstGeom>
          <a:noFill/>
          <a:ln>
            <a:noFill/>
          </a:ln>
        </p:spPr>
      </p:pic>
      <p:pic>
        <p:nvPicPr>
          <p:cNvPr id="787" name="Google Shape;787;p50"/>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3992052" y="4528657"/>
            <a:ext cx="501899" cy="96445"/>
          </a:xfrm>
          <a:prstGeom prst="rect">
            <a:avLst/>
          </a:prstGeom>
          <a:noFill/>
          <a:ln>
            <a:noFill/>
          </a:ln>
        </p:spPr>
      </p:pic>
      <p:pic>
        <p:nvPicPr>
          <p:cNvPr id="788" name="Google Shape;788;p50"/>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4792565" y="1375331"/>
            <a:ext cx="548700" cy="182353"/>
          </a:xfrm>
          <a:prstGeom prst="rect">
            <a:avLst/>
          </a:prstGeom>
          <a:noFill/>
          <a:ln>
            <a:noFill/>
          </a:ln>
        </p:spPr>
      </p:pic>
      <p:pic>
        <p:nvPicPr>
          <p:cNvPr id="789" name="Google Shape;789;p50"/>
          <p:cNvPicPr preferRelativeResize="0"/>
          <p:nvPr/>
        </p:nvPicPr>
        <p:blipFill rotWithShape="1">
          <a:blip r:embed="rId62" cstate="print">
            <a:alphaModFix/>
            <a:extLst>
              <a:ext uri="{28A0092B-C50C-407E-A947-70E740481C1C}">
                <a14:useLocalDpi xmlns:a14="http://schemas.microsoft.com/office/drawing/2010/main"/>
              </a:ext>
            </a:extLst>
          </a:blip>
          <a:srcRect/>
          <a:stretch/>
        </p:blipFill>
        <p:spPr>
          <a:xfrm>
            <a:off x="3538921" y="4396730"/>
            <a:ext cx="355150" cy="360298"/>
          </a:xfrm>
          <a:prstGeom prst="rect">
            <a:avLst/>
          </a:prstGeom>
          <a:noFill/>
          <a:ln>
            <a:noFill/>
          </a:ln>
        </p:spPr>
      </p:pic>
      <p:pic>
        <p:nvPicPr>
          <p:cNvPr id="790" name="Google Shape;790;p50"/>
          <p:cNvPicPr preferRelativeResize="0"/>
          <p:nvPr/>
        </p:nvPicPr>
        <p:blipFill rotWithShape="1">
          <a:blip r:embed="rId63" cstate="print">
            <a:alphaModFix/>
            <a:extLst>
              <a:ext uri="{28A0092B-C50C-407E-A947-70E740481C1C}">
                <a14:useLocalDpi xmlns:a14="http://schemas.microsoft.com/office/drawing/2010/main"/>
              </a:ext>
            </a:extLst>
          </a:blip>
          <a:srcRect/>
          <a:stretch/>
        </p:blipFill>
        <p:spPr>
          <a:xfrm>
            <a:off x="729275" y="1007289"/>
            <a:ext cx="594000" cy="185579"/>
          </a:xfrm>
          <a:prstGeom prst="rect">
            <a:avLst/>
          </a:prstGeom>
          <a:noFill/>
          <a:ln>
            <a:noFill/>
          </a:ln>
        </p:spPr>
      </p:pic>
      <p:pic>
        <p:nvPicPr>
          <p:cNvPr id="791" name="Google Shape;791;p50"/>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6129506" y="2150194"/>
            <a:ext cx="501900" cy="171260"/>
          </a:xfrm>
          <a:prstGeom prst="rect">
            <a:avLst/>
          </a:prstGeom>
          <a:noFill/>
          <a:ln>
            <a:noFill/>
          </a:ln>
        </p:spPr>
      </p:pic>
      <p:pic>
        <p:nvPicPr>
          <p:cNvPr id="792" name="Google Shape;792;p50"/>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446847" y="2476025"/>
            <a:ext cx="501900" cy="307391"/>
          </a:xfrm>
          <a:prstGeom prst="rect">
            <a:avLst/>
          </a:prstGeom>
          <a:noFill/>
          <a:ln>
            <a:noFill/>
          </a:ln>
        </p:spPr>
      </p:pic>
      <p:pic>
        <p:nvPicPr>
          <p:cNvPr id="793" name="Google Shape;793;p50"/>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798291" y="2539550"/>
            <a:ext cx="594300" cy="180340"/>
          </a:xfrm>
          <a:prstGeom prst="rect">
            <a:avLst/>
          </a:prstGeom>
          <a:noFill/>
          <a:ln>
            <a:noFill/>
          </a:ln>
        </p:spPr>
      </p:pic>
      <p:pic>
        <p:nvPicPr>
          <p:cNvPr id="794" name="Google Shape;794;p50"/>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5254057" y="2479440"/>
            <a:ext cx="446775" cy="300560"/>
          </a:xfrm>
          <a:prstGeom prst="rect">
            <a:avLst/>
          </a:prstGeom>
          <a:noFill/>
          <a:ln>
            <a:noFill/>
          </a:ln>
        </p:spPr>
      </p:pic>
      <p:pic>
        <p:nvPicPr>
          <p:cNvPr id="795" name="Google Shape;795;p50"/>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46673" y="2912001"/>
            <a:ext cx="501900" cy="210798"/>
          </a:xfrm>
          <a:prstGeom prst="rect">
            <a:avLst/>
          </a:prstGeom>
          <a:noFill/>
          <a:ln>
            <a:noFill/>
          </a:ln>
        </p:spPr>
      </p:pic>
      <p:pic>
        <p:nvPicPr>
          <p:cNvPr id="796" name="Google Shape;796;p50"/>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620311" y="2888392"/>
            <a:ext cx="471300" cy="258015"/>
          </a:xfrm>
          <a:prstGeom prst="rect">
            <a:avLst/>
          </a:prstGeom>
          <a:noFill/>
          <a:ln>
            <a:noFill/>
          </a:ln>
        </p:spPr>
      </p:pic>
      <p:pic>
        <p:nvPicPr>
          <p:cNvPr id="797" name="Google Shape;797;p50"/>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8499316" y="1816003"/>
            <a:ext cx="594299" cy="78866"/>
          </a:xfrm>
          <a:prstGeom prst="rect">
            <a:avLst/>
          </a:prstGeom>
          <a:noFill/>
          <a:ln>
            <a:noFill/>
          </a:ln>
        </p:spPr>
      </p:pic>
      <p:pic>
        <p:nvPicPr>
          <p:cNvPr id="798" name="Google Shape;798;p50"/>
          <p:cNvPicPr preferRelativeResize="0"/>
          <p:nvPr/>
        </p:nvPicPr>
        <p:blipFill rotWithShape="1">
          <a:blip r:embed="rId71" cstate="print">
            <a:alphaModFix/>
            <a:extLst>
              <a:ext uri="{28A0092B-C50C-407E-A947-70E740481C1C}">
                <a14:useLocalDpi xmlns:a14="http://schemas.microsoft.com/office/drawing/2010/main"/>
              </a:ext>
            </a:extLst>
          </a:blip>
          <a:srcRect/>
          <a:stretch/>
        </p:blipFill>
        <p:spPr>
          <a:xfrm>
            <a:off x="35650" y="4125166"/>
            <a:ext cx="471300" cy="161429"/>
          </a:xfrm>
          <a:prstGeom prst="rect">
            <a:avLst/>
          </a:prstGeom>
          <a:noFill/>
          <a:ln>
            <a:noFill/>
          </a:ln>
        </p:spPr>
      </p:pic>
      <p:pic>
        <p:nvPicPr>
          <p:cNvPr id="799" name="Google Shape;799;p50"/>
          <p:cNvPicPr preferRelativeResize="0"/>
          <p:nvPr/>
        </p:nvPicPr>
        <p:blipFill rotWithShape="1">
          <a:blip r:embed="rId72" cstate="print">
            <a:alphaModFix/>
            <a:extLst>
              <a:ext uri="{28A0092B-C50C-407E-A947-70E740481C1C}">
                <a14:useLocalDpi xmlns:a14="http://schemas.microsoft.com/office/drawing/2010/main"/>
              </a:ext>
            </a:extLst>
          </a:blip>
          <a:srcRect/>
          <a:stretch/>
        </p:blipFill>
        <p:spPr>
          <a:xfrm>
            <a:off x="3692242" y="1752423"/>
            <a:ext cx="485700" cy="219940"/>
          </a:xfrm>
          <a:prstGeom prst="rect">
            <a:avLst/>
          </a:prstGeom>
          <a:noFill/>
          <a:ln>
            <a:noFill/>
          </a:ln>
        </p:spPr>
      </p:pic>
      <p:pic>
        <p:nvPicPr>
          <p:cNvPr id="800" name="Google Shape;800;p50"/>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6623403" y="1713651"/>
            <a:ext cx="414900" cy="254112"/>
          </a:xfrm>
          <a:prstGeom prst="rect">
            <a:avLst/>
          </a:prstGeom>
          <a:noFill/>
          <a:ln>
            <a:noFill/>
          </a:ln>
        </p:spPr>
      </p:pic>
      <p:pic>
        <p:nvPicPr>
          <p:cNvPr id="801" name="Google Shape;801;p50"/>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1784363" y="3673768"/>
            <a:ext cx="364475" cy="293989"/>
          </a:xfrm>
          <a:prstGeom prst="rect">
            <a:avLst/>
          </a:prstGeom>
          <a:noFill/>
          <a:ln>
            <a:noFill/>
          </a:ln>
        </p:spPr>
      </p:pic>
      <p:pic>
        <p:nvPicPr>
          <p:cNvPr id="802" name="Google Shape;802;p50"/>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2004696" y="1747307"/>
            <a:ext cx="548700" cy="230172"/>
          </a:xfrm>
          <a:prstGeom prst="rect">
            <a:avLst/>
          </a:prstGeom>
          <a:noFill/>
          <a:ln>
            <a:noFill/>
          </a:ln>
        </p:spPr>
      </p:pic>
      <p:pic>
        <p:nvPicPr>
          <p:cNvPr id="803" name="Google Shape;803;p50"/>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8362225" y="3714929"/>
            <a:ext cx="743700" cy="211665"/>
          </a:xfrm>
          <a:prstGeom prst="rect">
            <a:avLst/>
          </a:prstGeom>
          <a:noFill/>
          <a:ln>
            <a:noFill/>
          </a:ln>
        </p:spPr>
      </p:pic>
      <p:pic>
        <p:nvPicPr>
          <p:cNvPr id="804" name="Google Shape;804;p50"/>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7631865" y="1312022"/>
            <a:ext cx="277800" cy="308971"/>
          </a:xfrm>
          <a:prstGeom prst="rect">
            <a:avLst/>
          </a:prstGeom>
          <a:noFill/>
          <a:ln>
            <a:noFill/>
          </a:ln>
        </p:spPr>
      </p:pic>
      <p:pic>
        <p:nvPicPr>
          <p:cNvPr id="805" name="Google Shape;805;p50"/>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8166336" y="2968800"/>
            <a:ext cx="446775" cy="97200"/>
          </a:xfrm>
          <a:prstGeom prst="rect">
            <a:avLst/>
          </a:prstGeom>
          <a:noFill/>
          <a:ln>
            <a:noFill/>
          </a:ln>
        </p:spPr>
      </p:pic>
      <p:pic>
        <p:nvPicPr>
          <p:cNvPr id="806" name="Google Shape;806;p50"/>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43037" y="2485397"/>
            <a:ext cx="471300" cy="288647"/>
          </a:xfrm>
          <a:prstGeom prst="rect">
            <a:avLst/>
          </a:prstGeom>
          <a:noFill/>
          <a:ln>
            <a:noFill/>
          </a:ln>
        </p:spPr>
      </p:pic>
      <p:pic>
        <p:nvPicPr>
          <p:cNvPr id="807" name="Google Shape;807;p50"/>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3994747" y="3339637"/>
            <a:ext cx="594300" cy="173547"/>
          </a:xfrm>
          <a:prstGeom prst="rect">
            <a:avLst/>
          </a:prstGeom>
          <a:noFill/>
          <a:ln>
            <a:noFill/>
          </a:ln>
        </p:spPr>
      </p:pic>
      <p:pic>
        <p:nvPicPr>
          <p:cNvPr id="808" name="Google Shape;808;p50"/>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5839125" y="1002095"/>
            <a:ext cx="474000" cy="195966"/>
          </a:xfrm>
          <a:prstGeom prst="rect">
            <a:avLst/>
          </a:prstGeom>
          <a:noFill/>
          <a:ln>
            <a:noFill/>
          </a:ln>
        </p:spPr>
      </p:pic>
      <p:pic>
        <p:nvPicPr>
          <p:cNvPr id="809" name="Google Shape;809;p50"/>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8134500" y="980224"/>
            <a:ext cx="403200" cy="239708"/>
          </a:xfrm>
          <a:prstGeom prst="rect">
            <a:avLst/>
          </a:prstGeom>
          <a:noFill/>
          <a:ln>
            <a:noFill/>
          </a:ln>
        </p:spPr>
      </p:pic>
      <p:pic>
        <p:nvPicPr>
          <p:cNvPr id="810" name="Google Shape;810;p50"/>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4775372" y="4135671"/>
            <a:ext cx="540775" cy="140417"/>
          </a:xfrm>
          <a:prstGeom prst="rect">
            <a:avLst/>
          </a:prstGeom>
          <a:noFill/>
          <a:ln>
            <a:noFill/>
          </a:ln>
        </p:spPr>
      </p:pic>
      <p:pic>
        <p:nvPicPr>
          <p:cNvPr id="811" name="Google Shape;811;p50"/>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6359749" y="2866807"/>
            <a:ext cx="540775" cy="301186"/>
          </a:xfrm>
          <a:prstGeom prst="rect">
            <a:avLst/>
          </a:prstGeom>
          <a:noFill/>
          <a:ln>
            <a:noFill/>
          </a:ln>
        </p:spPr>
      </p:pic>
      <p:pic>
        <p:nvPicPr>
          <p:cNvPr id="812" name="Google Shape;812;p50"/>
          <p:cNvPicPr preferRelativeResize="0"/>
          <p:nvPr/>
        </p:nvPicPr>
        <p:blipFill rotWithShape="1">
          <a:blip r:embed="rId85" cstate="print">
            <a:alphaModFix/>
            <a:extLst>
              <a:ext uri="{28A0092B-C50C-407E-A947-70E740481C1C}">
                <a14:useLocalDpi xmlns:a14="http://schemas.microsoft.com/office/drawing/2010/main"/>
              </a:ext>
            </a:extLst>
          </a:blip>
          <a:srcRect/>
          <a:stretch/>
        </p:blipFill>
        <p:spPr>
          <a:xfrm>
            <a:off x="837489" y="1384323"/>
            <a:ext cx="614700" cy="164369"/>
          </a:xfrm>
          <a:prstGeom prst="rect">
            <a:avLst/>
          </a:prstGeom>
          <a:noFill/>
          <a:ln>
            <a:noFill/>
          </a:ln>
        </p:spPr>
      </p:pic>
      <p:pic>
        <p:nvPicPr>
          <p:cNvPr id="813" name="Google Shape;813;p50"/>
          <p:cNvPicPr preferRelativeResize="0"/>
          <p:nvPr/>
        </p:nvPicPr>
        <p:blipFill rotWithShape="1">
          <a:blip r:embed="rId86" cstate="print">
            <a:alphaModFix/>
            <a:extLst>
              <a:ext uri="{28A0092B-C50C-407E-A947-70E740481C1C}">
                <a14:useLocalDpi xmlns:a14="http://schemas.microsoft.com/office/drawing/2010/main"/>
              </a:ext>
            </a:extLst>
          </a:blip>
          <a:srcRect/>
          <a:stretch/>
        </p:blipFill>
        <p:spPr>
          <a:xfrm>
            <a:off x="814480" y="3247712"/>
            <a:ext cx="355150" cy="357396"/>
          </a:xfrm>
          <a:prstGeom prst="rect">
            <a:avLst/>
          </a:prstGeom>
          <a:noFill/>
          <a:ln>
            <a:noFill/>
          </a:ln>
        </p:spPr>
      </p:pic>
      <p:pic>
        <p:nvPicPr>
          <p:cNvPr id="814" name="Google Shape;814;p50"/>
          <p:cNvPicPr preferRelativeResize="0"/>
          <p:nvPr/>
        </p:nvPicPr>
        <p:blipFill rotWithShape="1">
          <a:blip r:embed="rId87" cstate="print">
            <a:alphaModFix/>
            <a:extLst>
              <a:ext uri="{28A0092B-C50C-407E-A947-70E740481C1C}">
                <a14:useLocalDpi xmlns:a14="http://schemas.microsoft.com/office/drawing/2010/main"/>
              </a:ext>
            </a:extLst>
          </a:blip>
          <a:srcRect/>
          <a:stretch/>
        </p:blipFill>
        <p:spPr>
          <a:xfrm>
            <a:off x="1411550" y="1025876"/>
            <a:ext cx="670200" cy="148404"/>
          </a:xfrm>
          <a:prstGeom prst="rect">
            <a:avLst/>
          </a:prstGeom>
          <a:noFill/>
          <a:ln>
            <a:noFill/>
          </a:ln>
        </p:spPr>
      </p:pic>
      <p:pic>
        <p:nvPicPr>
          <p:cNvPr id="815" name="Google Shape;815;p50"/>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2388373" y="2880581"/>
            <a:ext cx="446775" cy="273637"/>
          </a:xfrm>
          <a:prstGeom prst="rect">
            <a:avLst/>
          </a:prstGeom>
          <a:noFill/>
          <a:ln>
            <a:noFill/>
          </a:ln>
        </p:spPr>
      </p:pic>
      <p:pic>
        <p:nvPicPr>
          <p:cNvPr id="816" name="Google Shape;816;p50"/>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2671464" y="1336128"/>
            <a:ext cx="446700" cy="260759"/>
          </a:xfrm>
          <a:prstGeom prst="rect">
            <a:avLst/>
          </a:prstGeom>
          <a:noFill/>
          <a:ln>
            <a:noFill/>
          </a:ln>
        </p:spPr>
      </p:pic>
      <p:pic>
        <p:nvPicPr>
          <p:cNvPr id="817" name="Google Shape;817;p50"/>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4827411" y="2871344"/>
            <a:ext cx="403200" cy="292112"/>
          </a:xfrm>
          <a:prstGeom prst="rect">
            <a:avLst/>
          </a:prstGeom>
          <a:noFill/>
          <a:ln>
            <a:noFill/>
          </a:ln>
        </p:spPr>
      </p:pic>
      <p:pic>
        <p:nvPicPr>
          <p:cNvPr id="818" name="Google Shape;818;p50"/>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26175" y="972338"/>
            <a:ext cx="614825" cy="255480"/>
          </a:xfrm>
          <a:prstGeom prst="rect">
            <a:avLst/>
          </a:prstGeom>
          <a:noFill/>
          <a:ln>
            <a:noFill/>
          </a:ln>
        </p:spPr>
      </p:pic>
      <p:pic>
        <p:nvPicPr>
          <p:cNvPr id="819" name="Google Shape;819;p50"/>
          <p:cNvPicPr preferRelativeResize="0"/>
          <p:nvPr/>
        </p:nvPicPr>
        <p:blipFill rotWithShape="1">
          <a:blip r:embed="rId92" cstate="print">
            <a:alphaModFix/>
            <a:extLst>
              <a:ext uri="{28A0092B-C50C-407E-A947-70E740481C1C}">
                <a14:useLocalDpi xmlns:a14="http://schemas.microsoft.com/office/drawing/2010/main"/>
              </a:ext>
            </a:extLst>
          </a:blip>
          <a:srcRect/>
          <a:stretch/>
        </p:blipFill>
        <p:spPr>
          <a:xfrm>
            <a:off x="2252159" y="3746172"/>
            <a:ext cx="670200" cy="149179"/>
          </a:xfrm>
          <a:prstGeom prst="rect">
            <a:avLst/>
          </a:prstGeom>
          <a:noFill/>
          <a:ln>
            <a:noFill/>
          </a:ln>
        </p:spPr>
      </p:pic>
      <p:pic>
        <p:nvPicPr>
          <p:cNvPr id="820" name="Google Shape;820;p50"/>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6125455" y="4129073"/>
            <a:ext cx="501900" cy="153613"/>
          </a:xfrm>
          <a:prstGeom prst="rect">
            <a:avLst/>
          </a:prstGeom>
          <a:noFill/>
          <a:ln>
            <a:noFill/>
          </a:ln>
        </p:spPr>
      </p:pic>
      <p:pic>
        <p:nvPicPr>
          <p:cNvPr id="821" name="Google Shape;821;p50"/>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8362346" y="4042352"/>
            <a:ext cx="331975" cy="327057"/>
          </a:xfrm>
          <a:prstGeom prst="rect">
            <a:avLst/>
          </a:prstGeom>
          <a:noFill/>
          <a:ln>
            <a:noFill/>
          </a:ln>
        </p:spPr>
      </p:pic>
      <p:pic>
        <p:nvPicPr>
          <p:cNvPr id="822" name="Google Shape;822;p50"/>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1010841" y="3746172"/>
            <a:ext cx="670200" cy="149179"/>
          </a:xfrm>
          <a:prstGeom prst="rect">
            <a:avLst/>
          </a:prstGeom>
          <a:noFill/>
          <a:ln>
            <a:noFill/>
          </a:ln>
        </p:spPr>
      </p:pic>
      <p:pic>
        <p:nvPicPr>
          <p:cNvPr id="823" name="Google Shape;823;p50"/>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62724" y="1770850"/>
            <a:ext cx="540775" cy="161080"/>
          </a:xfrm>
          <a:prstGeom prst="rect">
            <a:avLst/>
          </a:prstGeom>
          <a:noFill/>
          <a:ln>
            <a:noFill/>
          </a:ln>
        </p:spPr>
      </p:pic>
      <p:pic>
        <p:nvPicPr>
          <p:cNvPr id="824" name="Google Shape;824;p50"/>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8500079" y="3321130"/>
            <a:ext cx="594150" cy="210560"/>
          </a:xfrm>
          <a:prstGeom prst="rect">
            <a:avLst/>
          </a:prstGeom>
          <a:noFill/>
          <a:ln>
            <a:noFill/>
          </a:ln>
        </p:spPr>
      </p:pic>
      <p:pic>
        <p:nvPicPr>
          <p:cNvPr id="825" name="Google Shape;825;p50"/>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4075165" y="1399477"/>
            <a:ext cx="594300" cy="134062"/>
          </a:xfrm>
          <a:prstGeom prst="rect">
            <a:avLst/>
          </a:prstGeom>
          <a:noFill/>
          <a:ln>
            <a:noFill/>
          </a:ln>
        </p:spPr>
      </p:pic>
      <p:pic>
        <p:nvPicPr>
          <p:cNvPr id="826" name="Google Shape;826;p50"/>
          <p:cNvPicPr preferRelativeResize="0"/>
          <p:nvPr/>
        </p:nvPicPr>
        <p:blipFill>
          <a:blip r:embed="rId99" cstate="print">
            <a:alphaModFix/>
            <a:extLst>
              <a:ext uri="{28A0092B-C50C-407E-A947-70E740481C1C}">
                <a14:useLocalDpi xmlns:a14="http://schemas.microsoft.com/office/drawing/2010/main"/>
              </a:ext>
            </a:extLst>
          </a:blip>
          <a:stretch>
            <a:fillRect/>
          </a:stretch>
        </p:blipFill>
        <p:spPr>
          <a:xfrm>
            <a:off x="6700059" y="4095788"/>
            <a:ext cx="485700" cy="220185"/>
          </a:xfrm>
          <a:prstGeom prst="rect">
            <a:avLst/>
          </a:prstGeom>
          <a:noFill/>
          <a:ln>
            <a:noFill/>
          </a:ln>
        </p:spPr>
      </p:pic>
      <p:pic>
        <p:nvPicPr>
          <p:cNvPr id="827" name="Google Shape;827;p50"/>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2807000" y="1022213"/>
            <a:ext cx="446700" cy="155731"/>
          </a:xfrm>
          <a:prstGeom prst="rect">
            <a:avLst/>
          </a:prstGeom>
          <a:noFill/>
          <a:ln>
            <a:noFill/>
          </a:ln>
        </p:spPr>
      </p:pic>
      <p:pic>
        <p:nvPicPr>
          <p:cNvPr id="828" name="Google Shape;828;p50"/>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1775861" y="2922430"/>
            <a:ext cx="540775" cy="189941"/>
          </a:xfrm>
          <a:prstGeom prst="rect">
            <a:avLst/>
          </a:prstGeom>
          <a:noFill/>
          <a:ln>
            <a:noFill/>
          </a:ln>
        </p:spPr>
      </p:pic>
      <p:pic>
        <p:nvPicPr>
          <p:cNvPr id="829" name="Google Shape;829;p50"/>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2170025" y="1051815"/>
            <a:ext cx="548700" cy="96526"/>
          </a:xfrm>
          <a:prstGeom prst="rect">
            <a:avLst/>
          </a:prstGeom>
          <a:noFill/>
          <a:ln>
            <a:noFill/>
          </a:ln>
        </p:spPr>
      </p:pic>
      <p:pic>
        <p:nvPicPr>
          <p:cNvPr id="830" name="Google Shape;830;p50"/>
          <p:cNvPicPr preferRelativeResize="0"/>
          <p:nvPr/>
        </p:nvPicPr>
        <p:blipFill>
          <a:blip r:embed="rId103" cstate="print">
            <a:alphaModFix/>
            <a:extLst>
              <a:ext uri="{28A0092B-C50C-407E-A947-70E740481C1C}">
                <a14:useLocalDpi xmlns:a14="http://schemas.microsoft.com/office/drawing/2010/main"/>
              </a:ext>
            </a:extLst>
          </a:blip>
          <a:stretch>
            <a:fillRect/>
          </a:stretch>
        </p:blipFill>
        <p:spPr>
          <a:xfrm>
            <a:off x="1067259" y="4078828"/>
            <a:ext cx="414900" cy="254104"/>
          </a:xfrm>
          <a:prstGeom prst="rect">
            <a:avLst/>
          </a:prstGeom>
          <a:noFill/>
          <a:ln>
            <a:noFill/>
          </a:ln>
        </p:spPr>
      </p:pic>
      <p:pic>
        <p:nvPicPr>
          <p:cNvPr id="831" name="Google Shape;831;p50"/>
          <p:cNvPicPr preferRelativeResize="0"/>
          <p:nvPr/>
        </p:nvPicPr>
        <p:blipFill rotWithShape="1">
          <a:blip r:embed="rId104" cstate="print">
            <a:alphaModFix/>
            <a:extLst>
              <a:ext uri="{28A0092B-C50C-407E-A947-70E740481C1C}">
                <a14:useLocalDpi xmlns:a14="http://schemas.microsoft.com/office/drawing/2010/main"/>
              </a:ext>
            </a:extLst>
          </a:blip>
          <a:srcRect/>
          <a:stretch/>
        </p:blipFill>
        <p:spPr>
          <a:xfrm>
            <a:off x="4259707" y="1811330"/>
            <a:ext cx="743700" cy="102127"/>
          </a:xfrm>
          <a:prstGeom prst="rect">
            <a:avLst/>
          </a:prstGeom>
          <a:noFill/>
          <a:ln>
            <a:noFill/>
          </a:ln>
        </p:spPr>
      </p:pic>
      <p:pic>
        <p:nvPicPr>
          <p:cNvPr id="832" name="Google Shape;832;p50"/>
          <p:cNvPicPr preferRelativeResize="0"/>
          <p:nvPr/>
        </p:nvPicPr>
        <p:blipFill>
          <a:blip r:embed="rId105" cstate="print">
            <a:alphaModFix/>
            <a:extLst>
              <a:ext uri="{28A0092B-C50C-407E-A947-70E740481C1C}">
                <a14:useLocalDpi xmlns:a14="http://schemas.microsoft.com/office/drawing/2010/main"/>
              </a:ext>
            </a:extLst>
          </a:blip>
          <a:stretch>
            <a:fillRect/>
          </a:stretch>
        </p:blipFill>
        <p:spPr>
          <a:xfrm>
            <a:off x="7058808" y="2582186"/>
            <a:ext cx="594000" cy="95068"/>
          </a:xfrm>
          <a:prstGeom prst="rect">
            <a:avLst/>
          </a:prstGeom>
          <a:noFill/>
          <a:ln>
            <a:noFill/>
          </a:ln>
        </p:spPr>
      </p:pic>
      <p:pic>
        <p:nvPicPr>
          <p:cNvPr id="833" name="Google Shape;833;p50"/>
          <p:cNvPicPr preferRelativeResize="0"/>
          <p:nvPr/>
        </p:nvPicPr>
        <p:blipFill>
          <a:blip r:embed="rId106" cstate="print">
            <a:alphaModFix/>
            <a:extLst>
              <a:ext uri="{28A0092B-C50C-407E-A947-70E740481C1C}">
                <a14:useLocalDpi xmlns:a14="http://schemas.microsoft.com/office/drawing/2010/main"/>
              </a:ext>
            </a:extLst>
          </a:blip>
          <a:stretch>
            <a:fillRect/>
          </a:stretch>
        </p:blipFill>
        <p:spPr>
          <a:xfrm>
            <a:off x="5304612" y="4492014"/>
            <a:ext cx="471300" cy="169730"/>
          </a:xfrm>
          <a:prstGeom prst="rect">
            <a:avLst/>
          </a:prstGeom>
          <a:noFill/>
          <a:ln>
            <a:noFill/>
          </a:ln>
        </p:spPr>
      </p:pic>
      <p:pic>
        <p:nvPicPr>
          <p:cNvPr id="834" name="Google Shape;834;p50"/>
          <p:cNvPicPr preferRelativeResize="0"/>
          <p:nvPr/>
        </p:nvPicPr>
        <p:blipFill rotWithShape="1">
          <a:blip r:embed="rId107" cstate="print">
            <a:alphaModFix/>
            <a:extLst>
              <a:ext uri="{28A0092B-C50C-407E-A947-70E740481C1C}">
                <a14:useLocalDpi xmlns:a14="http://schemas.microsoft.com/office/drawing/2010/main"/>
              </a:ext>
            </a:extLst>
          </a:blip>
          <a:srcRect/>
          <a:stretch/>
        </p:blipFill>
        <p:spPr>
          <a:xfrm>
            <a:off x="3025681" y="3678097"/>
            <a:ext cx="364500" cy="285329"/>
          </a:xfrm>
          <a:prstGeom prst="rect">
            <a:avLst/>
          </a:prstGeom>
          <a:noFill/>
          <a:ln>
            <a:noFill/>
          </a:ln>
        </p:spPr>
      </p:pic>
      <p:pic>
        <p:nvPicPr>
          <p:cNvPr id="835" name="Google Shape;835;p50"/>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7622903" y="3737029"/>
            <a:ext cx="636000" cy="167466"/>
          </a:xfrm>
          <a:prstGeom prst="rect">
            <a:avLst/>
          </a:prstGeom>
          <a:noFill/>
          <a:ln>
            <a:noFill/>
          </a:ln>
        </p:spPr>
      </p:pic>
      <p:pic>
        <p:nvPicPr>
          <p:cNvPr id="836" name="Google Shape;836;p50"/>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5387592" y="3663183"/>
            <a:ext cx="355150" cy="315159"/>
          </a:xfrm>
          <a:prstGeom prst="rect">
            <a:avLst/>
          </a:prstGeom>
          <a:noFill/>
          <a:ln>
            <a:noFill/>
          </a:ln>
        </p:spPr>
      </p:pic>
      <p:pic>
        <p:nvPicPr>
          <p:cNvPr id="837" name="Google Shape;837;p50"/>
          <p:cNvPicPr preferRelativeResize="0"/>
          <p:nvPr/>
        </p:nvPicPr>
        <p:blipFill>
          <a:blip r:embed="rId110" cstate="print">
            <a:alphaModFix/>
            <a:extLst>
              <a:ext uri="{28A0092B-C50C-407E-A947-70E740481C1C}">
                <a14:useLocalDpi xmlns:a14="http://schemas.microsoft.com/office/drawing/2010/main"/>
              </a:ext>
            </a:extLst>
          </a:blip>
          <a:stretch>
            <a:fillRect/>
          </a:stretch>
        </p:blipFill>
        <p:spPr>
          <a:xfrm>
            <a:off x="7750266" y="2555942"/>
            <a:ext cx="614700" cy="147557"/>
          </a:xfrm>
          <a:prstGeom prst="rect">
            <a:avLst/>
          </a:prstGeom>
          <a:noFill/>
          <a:ln>
            <a:noFill/>
          </a:ln>
        </p:spPr>
      </p:pic>
      <p:pic>
        <p:nvPicPr>
          <p:cNvPr id="838" name="Google Shape;838;p50"/>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44189" y="1371571"/>
            <a:ext cx="670200" cy="189872"/>
          </a:xfrm>
          <a:prstGeom prst="rect">
            <a:avLst/>
          </a:prstGeom>
          <a:noFill/>
          <a:ln>
            <a:noFill/>
          </a:ln>
        </p:spPr>
      </p:pic>
      <p:pic>
        <p:nvPicPr>
          <p:cNvPr id="839" name="Google Shape;839;p50"/>
          <p:cNvPicPr preferRelativeResize="0"/>
          <p:nvPr/>
        </p:nvPicPr>
        <p:blipFill rotWithShape="1">
          <a:blip r:embed="rId112" cstate="print">
            <a:alphaModFix/>
            <a:extLst>
              <a:ext uri="{28A0092B-C50C-407E-A947-70E740481C1C}">
                <a14:useLocalDpi xmlns:a14="http://schemas.microsoft.com/office/drawing/2010/main"/>
              </a:ext>
            </a:extLst>
          </a:blip>
          <a:srcRect/>
          <a:stretch/>
        </p:blipFill>
        <p:spPr>
          <a:xfrm>
            <a:off x="6375075" y="4379820"/>
            <a:ext cx="355150" cy="394119"/>
          </a:xfrm>
          <a:prstGeom prst="rect">
            <a:avLst/>
          </a:prstGeom>
          <a:noFill/>
          <a:ln>
            <a:noFill/>
          </a:ln>
        </p:spPr>
      </p:pic>
      <p:pic>
        <p:nvPicPr>
          <p:cNvPr id="840" name="Google Shape;840;p50"/>
          <p:cNvPicPr preferRelativeResize="0"/>
          <p:nvPr/>
        </p:nvPicPr>
        <p:blipFill rotWithShape="1">
          <a:blip r:embed="rId113" cstate="print">
            <a:alphaModFix/>
            <a:extLst>
              <a:ext uri="{28A0092B-C50C-407E-A947-70E740481C1C}">
                <a14:useLocalDpi xmlns:a14="http://schemas.microsoft.com/office/drawing/2010/main"/>
              </a:ext>
            </a:extLst>
          </a:blip>
          <a:srcRect/>
          <a:stretch/>
        </p:blipFill>
        <p:spPr>
          <a:xfrm>
            <a:off x="6828207" y="4483534"/>
            <a:ext cx="471300" cy="186691"/>
          </a:xfrm>
          <a:prstGeom prst="rect">
            <a:avLst/>
          </a:prstGeom>
          <a:noFill/>
          <a:ln>
            <a:noFill/>
          </a:ln>
        </p:spPr>
      </p:pic>
      <p:pic>
        <p:nvPicPr>
          <p:cNvPr id="841" name="Google Shape;841;p50"/>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1575289" y="1317538"/>
            <a:ext cx="403200" cy="297938"/>
          </a:xfrm>
          <a:prstGeom prst="rect">
            <a:avLst/>
          </a:prstGeom>
          <a:noFill/>
          <a:ln>
            <a:noFill/>
          </a:ln>
        </p:spPr>
      </p:pic>
      <p:pic>
        <p:nvPicPr>
          <p:cNvPr id="842" name="Google Shape;842;p50"/>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3046206" y="2534562"/>
            <a:ext cx="663900" cy="190315"/>
          </a:xfrm>
          <a:prstGeom prst="rect">
            <a:avLst/>
          </a:prstGeom>
          <a:noFill/>
          <a:ln>
            <a:noFill/>
          </a:ln>
        </p:spPr>
      </p:pic>
      <p:pic>
        <p:nvPicPr>
          <p:cNvPr id="843" name="Google Shape;843;p50"/>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7545898" y="2965269"/>
            <a:ext cx="548700" cy="104263"/>
          </a:xfrm>
          <a:prstGeom prst="rect">
            <a:avLst/>
          </a:prstGeom>
          <a:noFill/>
          <a:ln>
            <a:noFill/>
          </a:ln>
        </p:spPr>
      </p:pic>
      <p:pic>
        <p:nvPicPr>
          <p:cNvPr id="844" name="Google Shape;844;p50"/>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1211154" y="2499333"/>
            <a:ext cx="446775" cy="260775"/>
          </a:xfrm>
          <a:prstGeom prst="rect">
            <a:avLst/>
          </a:prstGeom>
          <a:noFill/>
          <a:ln>
            <a:noFill/>
          </a:ln>
        </p:spPr>
      </p:pic>
      <p:pic>
        <p:nvPicPr>
          <p:cNvPr id="845" name="Google Shape;845;p50"/>
          <p:cNvPicPr preferRelativeResize="0"/>
          <p:nvPr/>
        </p:nvPicPr>
        <p:blipFill>
          <a:blip r:embed="rId118" cstate="print">
            <a:alphaModFix/>
            <a:extLst>
              <a:ext uri="{28A0092B-C50C-407E-A947-70E740481C1C}">
                <a14:useLocalDpi xmlns:a14="http://schemas.microsoft.com/office/drawing/2010/main"/>
              </a:ext>
            </a:extLst>
          </a:blip>
          <a:stretch>
            <a:fillRect/>
          </a:stretch>
        </p:blipFill>
        <p:spPr>
          <a:xfrm>
            <a:off x="6714336" y="2129208"/>
            <a:ext cx="710800" cy="213230"/>
          </a:xfrm>
          <a:prstGeom prst="rect">
            <a:avLst/>
          </a:prstGeom>
          <a:noFill/>
          <a:ln>
            <a:noFill/>
          </a:ln>
        </p:spPr>
      </p:pic>
      <p:pic>
        <p:nvPicPr>
          <p:cNvPr id="846" name="Google Shape;846;p50"/>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906886" y="2874963"/>
            <a:ext cx="355150" cy="284873"/>
          </a:xfrm>
          <a:prstGeom prst="rect">
            <a:avLst/>
          </a:prstGeom>
          <a:noFill/>
          <a:ln>
            <a:noFill/>
          </a:ln>
        </p:spPr>
      </p:pic>
      <p:pic>
        <p:nvPicPr>
          <p:cNvPr id="847" name="Google Shape;847;p50"/>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3115602" y="4138275"/>
            <a:ext cx="614675" cy="135211"/>
          </a:xfrm>
          <a:prstGeom prst="rect">
            <a:avLst/>
          </a:prstGeom>
          <a:noFill/>
          <a:ln>
            <a:noFill/>
          </a:ln>
        </p:spPr>
      </p:pic>
      <p:pic>
        <p:nvPicPr>
          <p:cNvPr id="848" name="Google Shape;848;p50"/>
          <p:cNvPicPr preferRelativeResize="0"/>
          <p:nvPr/>
        </p:nvPicPr>
        <p:blipFill rotWithShape="1">
          <a:blip r:embed="rId121" cstate="print">
            <a:alphaModFix/>
            <a:extLst>
              <a:ext uri="{28A0092B-C50C-407E-A947-70E740481C1C}">
                <a14:useLocalDpi xmlns:a14="http://schemas.microsoft.com/office/drawing/2010/main"/>
              </a:ext>
            </a:extLst>
          </a:blip>
          <a:srcRect t="-8774" b="-12247"/>
          <a:stretch/>
        </p:blipFill>
        <p:spPr>
          <a:xfrm>
            <a:off x="7966770" y="4379652"/>
            <a:ext cx="414900" cy="394454"/>
          </a:xfrm>
          <a:prstGeom prst="rect">
            <a:avLst/>
          </a:prstGeom>
          <a:noFill/>
          <a:ln>
            <a:noFill/>
          </a:ln>
        </p:spPr>
      </p:pic>
      <p:pic>
        <p:nvPicPr>
          <p:cNvPr id="849" name="Google Shape;849;p50"/>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8479651" y="4504910"/>
            <a:ext cx="635750" cy="143939"/>
          </a:xfrm>
          <a:prstGeom prst="rect">
            <a:avLst/>
          </a:prstGeom>
          <a:noFill/>
          <a:ln>
            <a:noFill/>
          </a:ln>
        </p:spPr>
      </p:pic>
      <p:pic>
        <p:nvPicPr>
          <p:cNvPr id="850" name="Google Shape;850;p50"/>
          <p:cNvPicPr preferRelativeResize="0"/>
          <p:nvPr/>
        </p:nvPicPr>
        <p:blipFill rotWithShape="1">
          <a:blip r:embed="rId123" cstate="print">
            <a:alphaModFix/>
            <a:extLst>
              <a:ext uri="{28A0092B-C50C-407E-A947-70E740481C1C}">
                <a14:useLocalDpi xmlns:a14="http://schemas.microsoft.com/office/drawing/2010/main"/>
              </a:ext>
            </a:extLst>
          </a:blip>
          <a:srcRect/>
          <a:stretch/>
        </p:blipFill>
        <p:spPr>
          <a:xfrm>
            <a:off x="7397488" y="4437534"/>
            <a:ext cx="471300" cy="278690"/>
          </a:xfrm>
          <a:prstGeom prst="rect">
            <a:avLst/>
          </a:prstGeom>
          <a:noFill/>
          <a:ln>
            <a:noFill/>
          </a:ln>
        </p:spPr>
      </p:pic>
      <p:pic>
        <p:nvPicPr>
          <p:cNvPr id="851" name="Google Shape;851;p50"/>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1252730" y="1800424"/>
            <a:ext cx="670200" cy="111700"/>
          </a:xfrm>
          <a:prstGeom prst="rect">
            <a:avLst/>
          </a:prstGeom>
          <a:noFill/>
          <a:ln>
            <a:noFill/>
          </a:ln>
        </p:spPr>
      </p:pic>
      <p:pic>
        <p:nvPicPr>
          <p:cNvPr id="852" name="Google Shape;852;p50"/>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4391173" y="2867194"/>
            <a:ext cx="364500" cy="300412"/>
          </a:xfrm>
          <a:prstGeom prst="rect">
            <a:avLst/>
          </a:prstGeom>
          <a:noFill/>
          <a:ln>
            <a:noFill/>
          </a:ln>
        </p:spPr>
      </p:pic>
      <p:pic>
        <p:nvPicPr>
          <p:cNvPr id="853" name="Google Shape;853;p50"/>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4253700" y="1040596"/>
            <a:ext cx="540775" cy="118964"/>
          </a:xfrm>
          <a:prstGeom prst="rect">
            <a:avLst/>
          </a:prstGeom>
          <a:noFill/>
          <a:ln>
            <a:noFill/>
          </a:ln>
        </p:spPr>
      </p:pic>
      <p:pic>
        <p:nvPicPr>
          <p:cNvPr id="854" name="Google Shape;854;p50"/>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4445798" y="2547984"/>
            <a:ext cx="710800" cy="163473"/>
          </a:xfrm>
          <a:prstGeom prst="rect">
            <a:avLst/>
          </a:prstGeom>
          <a:noFill/>
          <a:ln>
            <a:noFill/>
          </a:ln>
        </p:spPr>
      </p:pic>
      <p:pic>
        <p:nvPicPr>
          <p:cNvPr id="855" name="Google Shape;855;p50"/>
          <p:cNvPicPr preferRelativeResize="0"/>
          <p:nvPr/>
        </p:nvPicPr>
        <p:blipFill>
          <a:blip r:embed="rId128" cstate="print">
            <a:alphaModFix/>
            <a:extLst>
              <a:ext uri="{28A0092B-C50C-407E-A947-70E740481C1C}">
                <a14:useLocalDpi xmlns:a14="http://schemas.microsoft.com/office/drawing/2010/main"/>
              </a:ext>
            </a:extLst>
          </a:blip>
          <a:stretch>
            <a:fillRect/>
          </a:stretch>
        </p:blipFill>
        <p:spPr>
          <a:xfrm>
            <a:off x="2687747" y="4036234"/>
            <a:ext cx="355150" cy="339293"/>
          </a:xfrm>
          <a:prstGeom prst="rect">
            <a:avLst/>
          </a:prstGeom>
          <a:noFill/>
          <a:ln>
            <a:noFill/>
          </a:ln>
        </p:spPr>
      </p:pic>
      <p:pic>
        <p:nvPicPr>
          <p:cNvPr id="856" name="Google Shape;856;p50"/>
          <p:cNvPicPr preferRelativeResize="0"/>
          <p:nvPr/>
        </p:nvPicPr>
        <p:blipFill rotWithShape="1">
          <a:blip r:embed="rId129" cstate="print">
            <a:alphaModFix/>
            <a:extLst>
              <a:ext uri="{28A0092B-C50C-407E-A947-70E740481C1C}">
                <a14:useLocalDpi xmlns:a14="http://schemas.microsoft.com/office/drawing/2010/main"/>
              </a:ext>
            </a:extLst>
          </a:blip>
          <a:srcRect/>
          <a:stretch/>
        </p:blipFill>
        <p:spPr>
          <a:xfrm>
            <a:off x="7258463" y="4125383"/>
            <a:ext cx="594000" cy="160993"/>
          </a:xfrm>
          <a:prstGeom prst="rect">
            <a:avLst/>
          </a:prstGeom>
          <a:noFill/>
          <a:ln>
            <a:noFill/>
          </a:ln>
        </p:spPr>
      </p:pic>
      <p:pic>
        <p:nvPicPr>
          <p:cNvPr id="857" name="Google Shape;857;p50"/>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388851" y="4112934"/>
            <a:ext cx="663900" cy="185892"/>
          </a:xfrm>
          <a:prstGeom prst="rect">
            <a:avLst/>
          </a:prstGeom>
          <a:noFill/>
          <a:ln>
            <a:noFill/>
          </a:ln>
        </p:spPr>
      </p:pic>
      <p:pic>
        <p:nvPicPr>
          <p:cNvPr id="858" name="Google Shape;858;p50"/>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6490049" y="2485445"/>
            <a:ext cx="471300" cy="288551"/>
          </a:xfrm>
          <a:prstGeom prst="rect">
            <a:avLst/>
          </a:prstGeom>
          <a:noFill/>
          <a:ln>
            <a:noFill/>
          </a:ln>
        </p:spPr>
      </p:pic>
      <p:pic>
        <p:nvPicPr>
          <p:cNvPr id="859" name="Google Shape;859;p50"/>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1755388" y="2553490"/>
            <a:ext cx="594000" cy="152460"/>
          </a:xfrm>
          <a:prstGeom prst="rect">
            <a:avLst/>
          </a:prstGeom>
          <a:noFill/>
          <a:ln>
            <a:noFill/>
          </a:ln>
        </p:spPr>
      </p:pic>
      <p:pic>
        <p:nvPicPr>
          <p:cNvPr id="860" name="Google Shape;860;p50"/>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1968764" y="2157262"/>
            <a:ext cx="663900" cy="157123"/>
          </a:xfrm>
          <a:prstGeom prst="rect">
            <a:avLst/>
          </a:prstGeom>
          <a:noFill/>
          <a:ln>
            <a:noFill/>
          </a:ln>
        </p:spPr>
      </p:pic>
      <p:pic>
        <p:nvPicPr>
          <p:cNvPr id="861" name="Google Shape;861;p50"/>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6714365" y="1373827"/>
            <a:ext cx="794400" cy="185360"/>
          </a:xfrm>
          <a:prstGeom prst="rect">
            <a:avLst/>
          </a:prstGeom>
          <a:noFill/>
          <a:ln>
            <a:noFill/>
          </a:ln>
        </p:spPr>
      </p:pic>
      <p:pic>
        <p:nvPicPr>
          <p:cNvPr id="862" name="Google Shape;862;p50"/>
          <p:cNvPicPr preferRelativeResize="0"/>
          <p:nvPr/>
        </p:nvPicPr>
        <p:blipFill>
          <a:blip r:embed="rId135" cstate="print">
            <a:alphaModFix/>
            <a:extLst>
              <a:ext uri="{28A0092B-C50C-407E-A947-70E740481C1C}">
                <a14:useLocalDpi xmlns:a14="http://schemas.microsoft.com/office/drawing/2010/main"/>
              </a:ext>
            </a:extLst>
          </a:blip>
          <a:stretch>
            <a:fillRect/>
          </a:stretch>
        </p:blipFill>
        <p:spPr>
          <a:xfrm>
            <a:off x="3683436" y="2938961"/>
            <a:ext cx="636000" cy="156878"/>
          </a:xfrm>
          <a:prstGeom prst="rect">
            <a:avLst/>
          </a:prstGeom>
          <a:noFill/>
          <a:ln>
            <a:noFill/>
          </a:ln>
        </p:spPr>
      </p:pic>
      <p:pic>
        <p:nvPicPr>
          <p:cNvPr id="863" name="Google Shape;863;p50"/>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6281485" y="3740574"/>
            <a:ext cx="594000" cy="160376"/>
          </a:xfrm>
          <a:prstGeom prst="rect">
            <a:avLst/>
          </a:prstGeom>
          <a:noFill/>
          <a:ln>
            <a:noFill/>
          </a:ln>
        </p:spPr>
      </p:pic>
      <p:pic>
        <p:nvPicPr>
          <p:cNvPr id="864" name="Google Shape;864;p50"/>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1253791" y="3302930"/>
            <a:ext cx="403200" cy="246960"/>
          </a:xfrm>
          <a:prstGeom prst="rect">
            <a:avLst/>
          </a:prstGeom>
          <a:noFill/>
          <a:ln>
            <a:noFill/>
          </a:ln>
        </p:spPr>
      </p:pic>
      <p:pic>
        <p:nvPicPr>
          <p:cNvPr id="865" name="Google Shape;865;p50"/>
          <p:cNvPicPr preferRelativeResize="0"/>
          <p:nvPr/>
        </p:nvPicPr>
        <p:blipFill>
          <a:blip r:embed="rId138" cstate="print">
            <a:alphaModFix/>
            <a:extLst>
              <a:ext uri="{28A0092B-C50C-407E-A947-70E740481C1C}">
                <a14:useLocalDpi xmlns:a14="http://schemas.microsoft.com/office/drawing/2010/main"/>
              </a:ext>
            </a:extLst>
          </a:blip>
          <a:stretch>
            <a:fillRect/>
          </a:stretch>
        </p:blipFill>
        <p:spPr>
          <a:xfrm>
            <a:off x="5877738" y="1788250"/>
            <a:ext cx="663900" cy="123917"/>
          </a:xfrm>
          <a:prstGeom prst="rect">
            <a:avLst/>
          </a:prstGeom>
          <a:noFill/>
          <a:ln>
            <a:noFill/>
          </a:ln>
        </p:spPr>
      </p:pic>
      <p:pic>
        <p:nvPicPr>
          <p:cNvPr id="866" name="Google Shape;866;p50"/>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8462425" y="2552647"/>
            <a:ext cx="670200" cy="154146"/>
          </a:xfrm>
          <a:prstGeom prst="rect">
            <a:avLst/>
          </a:prstGeom>
          <a:noFill/>
          <a:ln>
            <a:noFill/>
          </a:ln>
        </p:spPr>
      </p:pic>
      <p:pic>
        <p:nvPicPr>
          <p:cNvPr id="867" name="Google Shape;867;p50"/>
          <p:cNvPicPr preferRelativeResize="0"/>
          <p:nvPr/>
        </p:nvPicPr>
        <p:blipFill rotWithShape="1">
          <a:blip r:embed="rId140" cstate="print">
            <a:alphaModFix/>
            <a:extLst>
              <a:ext uri="{28A0092B-C50C-407E-A947-70E740481C1C}">
                <a14:useLocalDpi xmlns:a14="http://schemas.microsoft.com/office/drawing/2010/main"/>
              </a:ext>
            </a:extLst>
          </a:blip>
          <a:srcRect/>
          <a:stretch/>
        </p:blipFill>
        <p:spPr>
          <a:xfrm>
            <a:off x="3068075" y="3281931"/>
            <a:ext cx="355150" cy="288959"/>
          </a:xfrm>
          <a:prstGeom prst="rect">
            <a:avLst/>
          </a:prstGeom>
          <a:noFill/>
          <a:ln>
            <a:noFill/>
          </a:ln>
        </p:spPr>
      </p:pic>
      <p:pic>
        <p:nvPicPr>
          <p:cNvPr id="868" name="Google Shape;868;p50"/>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4954745" y="2124936"/>
            <a:ext cx="594000" cy="221776"/>
          </a:xfrm>
          <a:prstGeom prst="rect">
            <a:avLst/>
          </a:prstGeom>
          <a:noFill/>
          <a:ln>
            <a:noFill/>
          </a:ln>
        </p:spPr>
      </p:pic>
      <p:pic>
        <p:nvPicPr>
          <p:cNvPr id="869" name="Google Shape;869;p50"/>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1163348" y="2941692"/>
            <a:ext cx="540775" cy="151417"/>
          </a:xfrm>
          <a:prstGeom prst="rect">
            <a:avLst/>
          </a:prstGeom>
          <a:noFill/>
          <a:ln>
            <a:noFill/>
          </a:ln>
        </p:spPr>
      </p:pic>
      <p:pic>
        <p:nvPicPr>
          <p:cNvPr id="870" name="Google Shape;870;p50"/>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1881377" y="4449808"/>
            <a:ext cx="414925" cy="254142"/>
          </a:xfrm>
          <a:prstGeom prst="rect">
            <a:avLst/>
          </a:prstGeom>
          <a:noFill/>
          <a:ln>
            <a:noFill/>
          </a:ln>
        </p:spPr>
      </p:pic>
      <p:pic>
        <p:nvPicPr>
          <p:cNvPr id="871" name="Google Shape;871;p50"/>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8625975" y="1013466"/>
            <a:ext cx="485700" cy="173225"/>
          </a:xfrm>
          <a:prstGeom prst="rect">
            <a:avLst/>
          </a:prstGeom>
          <a:noFill/>
          <a:ln>
            <a:noFill/>
          </a:ln>
        </p:spPr>
      </p:pic>
      <p:pic>
        <p:nvPicPr>
          <p:cNvPr id="872" name="Google Shape;872;p50"/>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6401400" y="955021"/>
            <a:ext cx="446775" cy="290114"/>
          </a:xfrm>
          <a:prstGeom prst="rect">
            <a:avLst/>
          </a:prstGeom>
          <a:noFill/>
          <a:ln>
            <a:noFill/>
          </a:ln>
        </p:spPr>
      </p:pic>
      <p:pic>
        <p:nvPicPr>
          <p:cNvPr id="873" name="Google Shape;873;p50"/>
          <p:cNvPicPr preferRelativeResize="0"/>
          <p:nvPr/>
        </p:nvPicPr>
        <p:blipFill>
          <a:blip r:embed="rId146" cstate="print">
            <a:alphaModFix/>
            <a:extLst>
              <a:ext uri="{28A0092B-C50C-407E-A947-70E740481C1C}">
                <a14:useLocalDpi xmlns:a14="http://schemas.microsoft.com/office/drawing/2010/main"/>
              </a:ext>
            </a:extLst>
          </a:blip>
          <a:stretch>
            <a:fillRect/>
          </a:stretch>
        </p:blipFill>
        <p:spPr>
          <a:xfrm>
            <a:off x="3762225" y="940506"/>
            <a:ext cx="403200" cy="319144"/>
          </a:xfrm>
          <a:prstGeom prst="rect">
            <a:avLst/>
          </a:prstGeom>
          <a:noFill/>
          <a:ln>
            <a:noFill/>
          </a:ln>
        </p:spPr>
      </p:pic>
      <p:pic>
        <p:nvPicPr>
          <p:cNvPr id="874" name="Google Shape;874;p50"/>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3241264" y="1348556"/>
            <a:ext cx="710801" cy="235902"/>
          </a:xfrm>
          <a:prstGeom prst="rect">
            <a:avLst/>
          </a:prstGeom>
          <a:noFill/>
          <a:ln>
            <a:noFill/>
          </a:ln>
        </p:spPr>
      </p:pic>
      <p:pic>
        <p:nvPicPr>
          <p:cNvPr id="875" name="Google Shape;875;p50"/>
          <p:cNvPicPr preferRelativeResize="0"/>
          <p:nvPr/>
        </p:nvPicPr>
        <p:blipFill>
          <a:blip r:embed="rId148" cstate="print">
            <a:alphaModFix/>
            <a:extLst>
              <a:ext uri="{28A0092B-C50C-407E-A947-70E740481C1C}">
                <a14:useLocalDpi xmlns:a14="http://schemas.microsoft.com/office/drawing/2010/main"/>
              </a:ext>
            </a:extLst>
          </a:blip>
          <a:stretch>
            <a:fillRect/>
          </a:stretch>
        </p:blipFill>
        <p:spPr>
          <a:xfrm>
            <a:off x="5302349" y="2938265"/>
            <a:ext cx="636001" cy="158270"/>
          </a:xfrm>
          <a:prstGeom prst="rect">
            <a:avLst/>
          </a:prstGeom>
          <a:noFill/>
          <a:ln>
            <a:noFill/>
          </a:ln>
        </p:spPr>
      </p:pic>
      <p:pic>
        <p:nvPicPr>
          <p:cNvPr id="876" name="Google Shape;876;p50"/>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4673209" y="3340389"/>
            <a:ext cx="636000" cy="172043"/>
          </a:xfrm>
          <a:prstGeom prst="rect">
            <a:avLst/>
          </a:prstGeom>
          <a:noFill/>
          <a:ln>
            <a:noFill/>
          </a:ln>
        </p:spPr>
      </p:pic>
      <p:pic>
        <p:nvPicPr>
          <p:cNvPr id="877" name="Google Shape;877;p50"/>
          <p:cNvPicPr preferRelativeResize="0"/>
          <p:nvPr/>
        </p:nvPicPr>
        <p:blipFill rotWithShape="1">
          <a:blip r:embed="rId150" cstate="print">
            <a:alphaModFix/>
            <a:extLst>
              <a:ext uri="{28A0092B-C50C-407E-A947-70E740481C1C}">
                <a14:useLocalDpi xmlns:a14="http://schemas.microsoft.com/office/drawing/2010/main"/>
              </a:ext>
            </a:extLst>
          </a:blip>
          <a:srcRect/>
          <a:stretch/>
        </p:blipFill>
        <p:spPr>
          <a:xfrm>
            <a:off x="5846064" y="3660269"/>
            <a:ext cx="332100" cy="320985"/>
          </a:xfrm>
          <a:prstGeom prst="rect">
            <a:avLst/>
          </a:prstGeom>
          <a:noFill/>
          <a:ln>
            <a:noFill/>
          </a:ln>
        </p:spPr>
      </p:pic>
      <p:pic>
        <p:nvPicPr>
          <p:cNvPr id="878" name="Google Shape;878;p50"/>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1554863" y="4130509"/>
            <a:ext cx="540776" cy="150743"/>
          </a:xfrm>
          <a:prstGeom prst="rect">
            <a:avLst/>
          </a:prstGeom>
          <a:noFill/>
          <a:ln>
            <a:noFill/>
          </a:ln>
        </p:spPr>
      </p:pic>
      <p:pic>
        <p:nvPicPr>
          <p:cNvPr id="879" name="Google Shape;879;p50"/>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3802981" y="4133905"/>
            <a:ext cx="899687" cy="143950"/>
          </a:xfrm>
          <a:prstGeom prst="rect">
            <a:avLst/>
          </a:prstGeom>
          <a:noFill/>
          <a:ln>
            <a:noFill/>
          </a:ln>
        </p:spPr>
      </p:pic>
      <p:pic>
        <p:nvPicPr>
          <p:cNvPr id="880" name="Google Shape;880;p50"/>
          <p:cNvPicPr preferRelativeResize="0"/>
          <p:nvPr/>
        </p:nvPicPr>
        <p:blipFill>
          <a:blip r:embed="rId153" cstate="print">
            <a:alphaModFix/>
            <a:extLst>
              <a:ext uri="{28A0092B-C50C-407E-A947-70E740481C1C}">
                <a14:useLocalDpi xmlns:a14="http://schemas.microsoft.com/office/drawing/2010/main"/>
              </a:ext>
            </a:extLst>
          </a:blip>
          <a:stretch>
            <a:fillRect/>
          </a:stretch>
        </p:blipFill>
        <p:spPr>
          <a:xfrm>
            <a:off x="5873894" y="4434911"/>
            <a:ext cx="403200" cy="283936"/>
          </a:xfrm>
          <a:prstGeom prst="rect">
            <a:avLst/>
          </a:prstGeom>
          <a:noFill/>
          <a:ln>
            <a:noFill/>
          </a:ln>
        </p:spPr>
      </p:pic>
      <p:pic>
        <p:nvPicPr>
          <p:cNvPr id="881" name="Google Shape;881;p50"/>
          <p:cNvPicPr preferRelativeResize="0"/>
          <p:nvPr/>
        </p:nvPicPr>
        <p:blipFill>
          <a:blip r:embed="rId154" cstate="print">
            <a:alphaModFix/>
            <a:extLst>
              <a:ext uri="{28A0092B-C50C-407E-A947-70E740481C1C}">
                <a14:useLocalDpi xmlns:a14="http://schemas.microsoft.com/office/drawing/2010/main"/>
              </a:ext>
            </a:extLst>
          </a:blip>
          <a:stretch>
            <a:fillRect/>
          </a:stretch>
        </p:blipFill>
        <p:spPr>
          <a:xfrm>
            <a:off x="6978807" y="3755876"/>
            <a:ext cx="540775" cy="129773"/>
          </a:xfrm>
          <a:prstGeom prst="rect">
            <a:avLst/>
          </a:prstGeom>
          <a:noFill/>
          <a:ln>
            <a:noFill/>
          </a:ln>
        </p:spPr>
      </p:pic>
      <p:pic>
        <p:nvPicPr>
          <p:cNvPr id="882" name="Google Shape;882;p50"/>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7508066" y="2090278"/>
            <a:ext cx="355150" cy="291092"/>
          </a:xfrm>
          <a:prstGeom prst="rect">
            <a:avLst/>
          </a:prstGeom>
          <a:noFill/>
          <a:ln>
            <a:noFill/>
          </a:ln>
        </p:spPr>
      </p:pic>
      <p:pic>
        <p:nvPicPr>
          <p:cNvPr id="883" name="Google Shape;883;p50"/>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8032765" y="1414376"/>
            <a:ext cx="548700" cy="104263"/>
          </a:xfrm>
          <a:prstGeom prst="rect">
            <a:avLst/>
          </a:prstGeom>
          <a:noFill/>
          <a:ln>
            <a:noFill/>
          </a:ln>
        </p:spPr>
      </p:pic>
    </p:spTree>
    <p:extLst>
      <p:ext uri="{BB962C8B-B14F-4D97-AF65-F5344CB8AC3E}">
        <p14:creationId xmlns:p14="http://schemas.microsoft.com/office/powerpoint/2010/main" val="4557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1"/>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lvl="0">
              <a:buClr>
                <a:schemeClr val="lt1"/>
              </a:buClr>
            </a:pPr>
            <a:r>
              <a:rPr lang="en-US" altLang="zh-CN" dirty="0">
                <a:solidFill>
                  <a:srgbClr val="000000"/>
                </a:solidFill>
              </a:rPr>
              <a:t>400+ 会员，且数量不断增长（白银会员，2）</a:t>
            </a:r>
            <a:endParaRPr dirty="0">
              <a:solidFill>
                <a:srgbClr val="000000"/>
              </a:solidFill>
            </a:endParaRPr>
          </a:p>
        </p:txBody>
      </p:sp>
      <p:pic>
        <p:nvPicPr>
          <p:cNvPr id="890" name="Google Shape;890;p51" descr="logo_ncsoft-300x184.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828066" y="1721946"/>
            <a:ext cx="471300" cy="167700"/>
          </a:xfrm>
          <a:prstGeom prst="rect">
            <a:avLst/>
          </a:prstGeom>
          <a:noFill/>
          <a:ln>
            <a:noFill/>
          </a:ln>
        </p:spPr>
      </p:pic>
      <p:pic>
        <p:nvPicPr>
          <p:cNvPr id="891" name="Google Shape;891;p51" descr="juniper-networks-blue-png.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205440" y="1003934"/>
            <a:ext cx="471300" cy="156900"/>
          </a:xfrm>
          <a:prstGeom prst="rect">
            <a:avLst/>
          </a:prstGeom>
          <a:noFill/>
          <a:ln>
            <a:noFill/>
          </a:ln>
        </p:spPr>
      </p:pic>
      <p:pic>
        <p:nvPicPr>
          <p:cNvPr id="892" name="Google Shape;892;p51"/>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115633" y="1711048"/>
            <a:ext cx="414900" cy="189496"/>
          </a:xfrm>
          <a:prstGeom prst="rect">
            <a:avLst/>
          </a:prstGeom>
          <a:noFill/>
          <a:ln>
            <a:noFill/>
          </a:ln>
        </p:spPr>
      </p:pic>
      <p:pic>
        <p:nvPicPr>
          <p:cNvPr id="893" name="Google Shape;893;p51" descr="Loodse_lang_groß.png"/>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084290" y="1408759"/>
            <a:ext cx="471300" cy="141600"/>
          </a:xfrm>
          <a:prstGeom prst="rect">
            <a:avLst/>
          </a:prstGeom>
          <a:noFill/>
          <a:ln>
            <a:noFill/>
          </a:ln>
        </p:spPr>
      </p:pic>
      <p:pic>
        <p:nvPicPr>
          <p:cNvPr id="894" name="Google Shape;894;p51"/>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542983" y="1395349"/>
            <a:ext cx="471298" cy="168420"/>
          </a:xfrm>
          <a:prstGeom prst="rect">
            <a:avLst/>
          </a:prstGeom>
          <a:noFill/>
          <a:ln>
            <a:noFill/>
          </a:ln>
        </p:spPr>
      </p:pic>
      <p:pic>
        <p:nvPicPr>
          <p:cNvPr id="895" name="Google Shape;895;p51" descr="Nirmata.pn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291934" y="2143285"/>
            <a:ext cx="548701" cy="110931"/>
          </a:xfrm>
          <a:prstGeom prst="rect">
            <a:avLst/>
          </a:prstGeom>
          <a:noFill/>
          <a:ln>
            <a:noFill/>
          </a:ln>
        </p:spPr>
      </p:pic>
      <p:pic>
        <p:nvPicPr>
          <p:cNvPr id="896" name="Google Shape;896;p51" descr="LOGO-KINVOLK-Green_Isotype.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756271" y="952301"/>
            <a:ext cx="213750" cy="260166"/>
          </a:xfrm>
          <a:prstGeom prst="rect">
            <a:avLst/>
          </a:prstGeom>
          <a:noFill/>
          <a:ln>
            <a:noFill/>
          </a:ln>
        </p:spPr>
      </p:pic>
      <p:pic>
        <p:nvPicPr>
          <p:cNvPr id="897" name="Google Shape;897;p51"/>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455566" y="1028132"/>
            <a:ext cx="553201" cy="108504"/>
          </a:xfrm>
          <a:prstGeom prst="rect">
            <a:avLst/>
          </a:prstGeom>
          <a:noFill/>
          <a:ln>
            <a:noFill/>
          </a:ln>
        </p:spPr>
      </p:pic>
      <p:pic>
        <p:nvPicPr>
          <p:cNvPr id="898" name="Google Shape;898;p51"/>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516930" y="2471374"/>
            <a:ext cx="414900" cy="254504"/>
          </a:xfrm>
          <a:prstGeom prst="rect">
            <a:avLst/>
          </a:prstGeom>
          <a:noFill/>
          <a:ln>
            <a:noFill/>
          </a:ln>
        </p:spPr>
      </p:pic>
      <p:pic>
        <p:nvPicPr>
          <p:cNvPr id="899" name="Google Shape;899;p51"/>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303497" y="941342"/>
            <a:ext cx="277000" cy="282083"/>
          </a:xfrm>
          <a:prstGeom prst="rect">
            <a:avLst/>
          </a:prstGeom>
          <a:noFill/>
          <a:ln>
            <a:noFill/>
          </a:ln>
        </p:spPr>
      </p:pic>
      <p:pic>
        <p:nvPicPr>
          <p:cNvPr id="900" name="Google Shape;900;p51"/>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3413999" y="1770945"/>
            <a:ext cx="471301" cy="69702"/>
          </a:xfrm>
          <a:prstGeom prst="rect">
            <a:avLst/>
          </a:prstGeom>
          <a:noFill/>
          <a:ln>
            <a:noFill/>
          </a:ln>
        </p:spPr>
      </p:pic>
      <p:pic>
        <p:nvPicPr>
          <p:cNvPr id="901" name="Google Shape;901;p51"/>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714899" y="4124861"/>
            <a:ext cx="663900" cy="353700"/>
          </a:xfrm>
          <a:prstGeom prst="rect">
            <a:avLst/>
          </a:prstGeom>
          <a:noFill/>
          <a:ln>
            <a:noFill/>
          </a:ln>
        </p:spPr>
      </p:pic>
      <p:pic>
        <p:nvPicPr>
          <p:cNvPr id="902" name="Google Shape;902;p51"/>
          <p:cNvPicPr preferRelativeResize="0"/>
          <p:nvPr/>
        </p:nvPicPr>
        <p:blipFill rotWithShape="1">
          <a:blip r:embed="rId15" cstate="print">
            <a:alphaModFix/>
            <a:extLst>
              <a:ext uri="{28A0092B-C50C-407E-A947-70E740481C1C}">
                <a14:useLocalDpi xmlns:a14="http://schemas.microsoft.com/office/drawing/2010/main"/>
              </a:ext>
            </a:extLst>
          </a:blip>
          <a:srcRect t="15600" b="16982"/>
          <a:stretch/>
        </p:blipFill>
        <p:spPr>
          <a:xfrm>
            <a:off x="7469100" y="2928485"/>
            <a:ext cx="513600" cy="212400"/>
          </a:xfrm>
          <a:prstGeom prst="rect">
            <a:avLst/>
          </a:prstGeom>
          <a:noFill/>
          <a:ln>
            <a:noFill/>
          </a:ln>
        </p:spPr>
      </p:pic>
      <p:pic>
        <p:nvPicPr>
          <p:cNvPr id="903" name="Google Shape;903;p51"/>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3056064" y="3827393"/>
            <a:ext cx="594300" cy="169800"/>
          </a:xfrm>
          <a:prstGeom prst="rect">
            <a:avLst/>
          </a:prstGeom>
          <a:noFill/>
          <a:ln>
            <a:noFill/>
          </a:ln>
        </p:spPr>
      </p:pic>
      <p:pic>
        <p:nvPicPr>
          <p:cNvPr id="904" name="Google Shape;904;p51"/>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8590200" y="2510876"/>
            <a:ext cx="553200" cy="175500"/>
          </a:xfrm>
          <a:prstGeom prst="rect">
            <a:avLst/>
          </a:prstGeom>
          <a:noFill/>
          <a:ln>
            <a:noFill/>
          </a:ln>
        </p:spPr>
      </p:pic>
      <p:pic>
        <p:nvPicPr>
          <p:cNvPr id="905" name="Google Shape;905;p51"/>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5205176" y="4119497"/>
            <a:ext cx="594175" cy="364427"/>
          </a:xfrm>
          <a:prstGeom prst="rect">
            <a:avLst/>
          </a:prstGeom>
          <a:noFill/>
          <a:ln>
            <a:noFill/>
          </a:ln>
        </p:spPr>
      </p:pic>
      <p:pic>
        <p:nvPicPr>
          <p:cNvPr id="906" name="Google Shape;906;p51"/>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5048888" y="4548212"/>
            <a:ext cx="355200" cy="154528"/>
          </a:xfrm>
          <a:prstGeom prst="rect">
            <a:avLst/>
          </a:prstGeom>
          <a:noFill/>
          <a:ln>
            <a:noFill/>
          </a:ln>
        </p:spPr>
      </p:pic>
      <p:pic>
        <p:nvPicPr>
          <p:cNvPr id="907" name="Google Shape;907;p51" descr="logo-turbonomic.png"/>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4059243" y="4246645"/>
            <a:ext cx="355150" cy="110132"/>
          </a:xfrm>
          <a:prstGeom prst="rect">
            <a:avLst/>
          </a:prstGeom>
          <a:noFill/>
          <a:ln>
            <a:noFill/>
          </a:ln>
        </p:spPr>
      </p:pic>
      <p:pic>
        <p:nvPicPr>
          <p:cNvPr id="908" name="Google Shape;908;p51"/>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3477201" y="4492458"/>
            <a:ext cx="355200" cy="266036"/>
          </a:xfrm>
          <a:prstGeom prst="rect">
            <a:avLst/>
          </a:prstGeom>
          <a:noFill/>
          <a:ln>
            <a:noFill/>
          </a:ln>
        </p:spPr>
      </p:pic>
      <p:pic>
        <p:nvPicPr>
          <p:cNvPr id="909" name="Google Shape;909;p51"/>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2449" y="3841591"/>
            <a:ext cx="471300" cy="141403"/>
          </a:xfrm>
          <a:prstGeom prst="rect">
            <a:avLst/>
          </a:prstGeom>
          <a:noFill/>
          <a:ln>
            <a:noFill/>
          </a:ln>
        </p:spPr>
      </p:pic>
      <p:pic>
        <p:nvPicPr>
          <p:cNvPr id="910" name="Google Shape;910;p51"/>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5496101" y="4571908"/>
            <a:ext cx="414900" cy="107136"/>
          </a:xfrm>
          <a:prstGeom prst="rect">
            <a:avLst/>
          </a:prstGeom>
          <a:noFill/>
          <a:ln>
            <a:noFill/>
          </a:ln>
        </p:spPr>
      </p:pic>
      <p:pic>
        <p:nvPicPr>
          <p:cNvPr id="911" name="Google Shape;911;p51"/>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8216432" y="1747167"/>
            <a:ext cx="513600" cy="117259"/>
          </a:xfrm>
          <a:prstGeom prst="rect">
            <a:avLst/>
          </a:prstGeom>
          <a:noFill/>
          <a:ln>
            <a:noFill/>
          </a:ln>
        </p:spPr>
      </p:pic>
      <p:pic>
        <p:nvPicPr>
          <p:cNvPr id="912" name="Google Shape;912;p51"/>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1238821" y="3765003"/>
            <a:ext cx="414900" cy="294579"/>
          </a:xfrm>
          <a:prstGeom prst="rect">
            <a:avLst/>
          </a:prstGeom>
          <a:noFill/>
          <a:ln>
            <a:noFill/>
          </a:ln>
        </p:spPr>
      </p:pic>
      <p:pic>
        <p:nvPicPr>
          <p:cNvPr id="913" name="Google Shape;913;p51"/>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5015689" y="2939364"/>
            <a:ext cx="504000" cy="190642"/>
          </a:xfrm>
          <a:prstGeom prst="rect">
            <a:avLst/>
          </a:prstGeom>
          <a:noFill/>
          <a:ln>
            <a:noFill/>
          </a:ln>
        </p:spPr>
      </p:pic>
      <p:pic>
        <p:nvPicPr>
          <p:cNvPr id="914" name="Google Shape;914;p51"/>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1086483" y="994516"/>
            <a:ext cx="414900" cy="175736"/>
          </a:xfrm>
          <a:prstGeom prst="rect">
            <a:avLst/>
          </a:prstGeom>
          <a:noFill/>
          <a:ln>
            <a:noFill/>
          </a:ln>
        </p:spPr>
      </p:pic>
      <p:pic>
        <p:nvPicPr>
          <p:cNvPr id="915" name="Google Shape;915;p51"/>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653588" y="4509328"/>
            <a:ext cx="316050" cy="232295"/>
          </a:xfrm>
          <a:prstGeom prst="rect">
            <a:avLst/>
          </a:prstGeom>
          <a:noFill/>
          <a:ln>
            <a:noFill/>
          </a:ln>
        </p:spPr>
      </p:pic>
      <p:pic>
        <p:nvPicPr>
          <p:cNvPr id="916" name="Google Shape;916;p51"/>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59025" y="1406250"/>
            <a:ext cx="414899" cy="146619"/>
          </a:xfrm>
          <a:prstGeom prst="rect">
            <a:avLst/>
          </a:prstGeom>
          <a:noFill/>
          <a:ln>
            <a:noFill/>
          </a:ln>
        </p:spPr>
      </p:pic>
      <p:pic>
        <p:nvPicPr>
          <p:cNvPr id="917" name="Google Shape;917;p51"/>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65375" y="2512226"/>
            <a:ext cx="471300" cy="172800"/>
          </a:xfrm>
          <a:prstGeom prst="rect">
            <a:avLst/>
          </a:prstGeom>
          <a:noFill/>
          <a:ln>
            <a:noFill/>
          </a:ln>
        </p:spPr>
      </p:pic>
      <p:pic>
        <p:nvPicPr>
          <p:cNvPr id="918" name="Google Shape;918;p51"/>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4601726" y="4489213"/>
            <a:ext cx="355150" cy="272525"/>
          </a:xfrm>
          <a:prstGeom prst="rect">
            <a:avLst/>
          </a:prstGeom>
          <a:noFill/>
          <a:ln>
            <a:noFill/>
          </a:ln>
        </p:spPr>
      </p:pic>
      <p:pic>
        <p:nvPicPr>
          <p:cNvPr id="919" name="Google Shape;919;p51"/>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8494624" y="2952824"/>
            <a:ext cx="636000" cy="163722"/>
          </a:xfrm>
          <a:prstGeom prst="rect">
            <a:avLst/>
          </a:prstGeom>
          <a:noFill/>
          <a:ln>
            <a:noFill/>
          </a:ln>
        </p:spPr>
      </p:pic>
      <p:pic>
        <p:nvPicPr>
          <p:cNvPr id="920" name="Google Shape;920;p51"/>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4402050" y="3420931"/>
            <a:ext cx="471300" cy="131974"/>
          </a:xfrm>
          <a:prstGeom prst="rect">
            <a:avLst/>
          </a:prstGeom>
          <a:noFill/>
          <a:ln>
            <a:noFill/>
          </a:ln>
        </p:spPr>
      </p:pic>
      <p:pic>
        <p:nvPicPr>
          <p:cNvPr id="921" name="Google Shape;921;p51"/>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6819325" y="4249441"/>
            <a:ext cx="414900" cy="104539"/>
          </a:xfrm>
          <a:prstGeom prst="rect">
            <a:avLst/>
          </a:prstGeom>
          <a:noFill/>
          <a:ln>
            <a:noFill/>
          </a:ln>
        </p:spPr>
      </p:pic>
      <p:pic>
        <p:nvPicPr>
          <p:cNvPr id="922" name="Google Shape;922;p51"/>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4943352" y="2040725"/>
            <a:ext cx="316050" cy="316050"/>
          </a:xfrm>
          <a:prstGeom prst="rect">
            <a:avLst/>
          </a:prstGeom>
          <a:noFill/>
          <a:ln>
            <a:noFill/>
          </a:ln>
        </p:spPr>
      </p:pic>
      <p:pic>
        <p:nvPicPr>
          <p:cNvPr id="923" name="Google Shape;923;p51"/>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3306" y="2868180"/>
            <a:ext cx="675000" cy="333010"/>
          </a:xfrm>
          <a:prstGeom prst="rect">
            <a:avLst/>
          </a:prstGeom>
          <a:noFill/>
          <a:ln>
            <a:noFill/>
          </a:ln>
        </p:spPr>
      </p:pic>
      <p:pic>
        <p:nvPicPr>
          <p:cNvPr id="924" name="Google Shape;924;p51"/>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5678653" y="1020335"/>
            <a:ext cx="471325" cy="124097"/>
          </a:xfrm>
          <a:prstGeom prst="rect">
            <a:avLst/>
          </a:prstGeom>
          <a:noFill/>
          <a:ln>
            <a:noFill/>
          </a:ln>
        </p:spPr>
      </p:pic>
      <p:pic>
        <p:nvPicPr>
          <p:cNvPr id="925" name="Google Shape;925;p51"/>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6938697" y="1712514"/>
            <a:ext cx="277000" cy="186565"/>
          </a:xfrm>
          <a:prstGeom prst="rect">
            <a:avLst/>
          </a:prstGeom>
          <a:noFill/>
          <a:ln>
            <a:noFill/>
          </a:ln>
        </p:spPr>
      </p:pic>
      <p:pic>
        <p:nvPicPr>
          <p:cNvPr id="926" name="Google Shape;926;p51"/>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8202259" y="975072"/>
            <a:ext cx="414900" cy="214625"/>
          </a:xfrm>
          <a:prstGeom prst="rect">
            <a:avLst/>
          </a:prstGeom>
          <a:noFill/>
          <a:ln>
            <a:noFill/>
          </a:ln>
        </p:spPr>
      </p:pic>
      <p:pic>
        <p:nvPicPr>
          <p:cNvPr id="927" name="Google Shape;927;p51"/>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977144" y="3362429"/>
            <a:ext cx="355200" cy="248978"/>
          </a:xfrm>
          <a:prstGeom prst="rect">
            <a:avLst/>
          </a:prstGeom>
          <a:noFill/>
          <a:ln>
            <a:noFill/>
          </a:ln>
        </p:spPr>
      </p:pic>
      <p:pic>
        <p:nvPicPr>
          <p:cNvPr id="928" name="Google Shape;928;p51"/>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5305361" y="2090582"/>
            <a:ext cx="414901" cy="216336"/>
          </a:xfrm>
          <a:prstGeom prst="rect">
            <a:avLst/>
          </a:prstGeom>
          <a:noFill/>
          <a:ln>
            <a:noFill/>
          </a:ln>
        </p:spPr>
      </p:pic>
      <p:pic>
        <p:nvPicPr>
          <p:cNvPr id="929" name="Google Shape;929;p51"/>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375" y="4550792"/>
            <a:ext cx="553200" cy="149368"/>
          </a:xfrm>
          <a:prstGeom prst="rect">
            <a:avLst/>
          </a:prstGeom>
          <a:noFill/>
          <a:ln>
            <a:noFill/>
          </a:ln>
        </p:spPr>
      </p:pic>
      <p:pic>
        <p:nvPicPr>
          <p:cNvPr id="930" name="Google Shape;930;p51"/>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65747" y="3338218"/>
            <a:ext cx="277000" cy="297401"/>
          </a:xfrm>
          <a:prstGeom prst="rect">
            <a:avLst/>
          </a:prstGeom>
          <a:noFill/>
          <a:ln>
            <a:noFill/>
          </a:ln>
        </p:spPr>
      </p:pic>
      <p:pic>
        <p:nvPicPr>
          <p:cNvPr id="931" name="Google Shape;931;p51"/>
          <p:cNvPicPr preferRelativeResize="0"/>
          <p:nvPr/>
        </p:nvPicPr>
        <p:blipFill>
          <a:blip r:embed="rId44" cstate="print">
            <a:alphaModFix/>
            <a:extLst>
              <a:ext uri="{28A0092B-C50C-407E-A947-70E740481C1C}">
                <a14:useLocalDpi xmlns:a14="http://schemas.microsoft.com/office/drawing/2010/main"/>
              </a:ext>
            </a:extLst>
          </a:blip>
          <a:stretch>
            <a:fillRect/>
          </a:stretch>
        </p:blipFill>
        <p:spPr>
          <a:xfrm>
            <a:off x="2754456" y="1029825"/>
            <a:ext cx="471325" cy="105119"/>
          </a:xfrm>
          <a:prstGeom prst="rect">
            <a:avLst/>
          </a:prstGeom>
          <a:noFill/>
          <a:ln>
            <a:noFill/>
          </a:ln>
        </p:spPr>
      </p:pic>
      <p:pic>
        <p:nvPicPr>
          <p:cNvPr id="932" name="Google Shape;932;p51"/>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5598076" y="2979493"/>
            <a:ext cx="471326" cy="110384"/>
          </a:xfrm>
          <a:prstGeom prst="rect">
            <a:avLst/>
          </a:prstGeom>
          <a:noFill/>
          <a:ln>
            <a:noFill/>
          </a:ln>
        </p:spPr>
      </p:pic>
      <p:pic>
        <p:nvPicPr>
          <p:cNvPr id="933" name="Google Shape;933;p51"/>
          <p:cNvPicPr preferRelativeResize="0"/>
          <p:nvPr/>
        </p:nvPicPr>
        <p:blipFill rotWithShape="1">
          <a:blip r:embed="rId46" cstate="print">
            <a:alphaModFix/>
            <a:extLst>
              <a:ext uri="{28A0092B-C50C-407E-A947-70E740481C1C}">
                <a14:useLocalDpi xmlns:a14="http://schemas.microsoft.com/office/drawing/2010/main"/>
              </a:ext>
            </a:extLst>
          </a:blip>
          <a:srcRect/>
          <a:stretch/>
        </p:blipFill>
        <p:spPr>
          <a:xfrm>
            <a:off x="6110540" y="3422523"/>
            <a:ext cx="594175" cy="128792"/>
          </a:xfrm>
          <a:prstGeom prst="rect">
            <a:avLst/>
          </a:prstGeom>
          <a:noFill/>
          <a:ln>
            <a:noFill/>
          </a:ln>
        </p:spPr>
      </p:pic>
      <p:pic>
        <p:nvPicPr>
          <p:cNvPr id="934" name="Google Shape;934;p5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1120697" y="2423571"/>
            <a:ext cx="471300" cy="350110"/>
          </a:xfrm>
          <a:prstGeom prst="rect">
            <a:avLst/>
          </a:prstGeom>
          <a:noFill/>
          <a:ln>
            <a:noFill/>
          </a:ln>
        </p:spPr>
      </p:pic>
      <p:pic>
        <p:nvPicPr>
          <p:cNvPr id="935" name="Google Shape;935;p51"/>
          <p:cNvPicPr preferRelativeResize="0"/>
          <p:nvPr/>
        </p:nvPicPr>
        <p:blipFill rotWithShape="1">
          <a:blip r:embed="rId48" cstate="print">
            <a:alphaModFix/>
            <a:extLst>
              <a:ext uri="{28A0092B-C50C-407E-A947-70E740481C1C}">
                <a14:useLocalDpi xmlns:a14="http://schemas.microsoft.com/office/drawing/2010/main"/>
              </a:ext>
            </a:extLst>
          </a:blip>
          <a:srcRect l="18503" t="19394" r="16042" b="21850"/>
          <a:stretch/>
        </p:blipFill>
        <p:spPr>
          <a:xfrm>
            <a:off x="6897380" y="3784154"/>
            <a:ext cx="355200" cy="256276"/>
          </a:xfrm>
          <a:prstGeom prst="rect">
            <a:avLst/>
          </a:prstGeom>
          <a:noFill/>
          <a:ln>
            <a:noFill/>
          </a:ln>
        </p:spPr>
      </p:pic>
      <p:pic>
        <p:nvPicPr>
          <p:cNvPr id="936" name="Google Shape;936;p51"/>
          <p:cNvPicPr preferRelativeResize="0"/>
          <p:nvPr/>
        </p:nvPicPr>
        <p:blipFill rotWithShape="1">
          <a:blip r:embed="rId49" cstate="print">
            <a:alphaModFix/>
            <a:extLst>
              <a:ext uri="{28A0092B-C50C-407E-A947-70E740481C1C}">
                <a14:useLocalDpi xmlns:a14="http://schemas.microsoft.com/office/drawing/2010/main"/>
              </a:ext>
            </a:extLst>
          </a:blip>
          <a:srcRect/>
          <a:stretch/>
        </p:blipFill>
        <p:spPr>
          <a:xfrm>
            <a:off x="8826068" y="2024698"/>
            <a:ext cx="316025" cy="348103"/>
          </a:xfrm>
          <a:prstGeom prst="rect">
            <a:avLst/>
          </a:prstGeom>
          <a:noFill/>
          <a:ln>
            <a:noFill/>
          </a:ln>
        </p:spPr>
      </p:pic>
      <p:pic>
        <p:nvPicPr>
          <p:cNvPr id="937" name="Google Shape;937;p51"/>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2747659" y="4255759"/>
            <a:ext cx="548700" cy="91903"/>
          </a:xfrm>
          <a:prstGeom prst="rect">
            <a:avLst/>
          </a:prstGeom>
          <a:noFill/>
          <a:ln>
            <a:noFill/>
          </a:ln>
        </p:spPr>
      </p:pic>
      <p:pic>
        <p:nvPicPr>
          <p:cNvPr id="938" name="Google Shape;938;p51"/>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2913888" y="4537505"/>
            <a:ext cx="471300" cy="175943"/>
          </a:xfrm>
          <a:prstGeom prst="rect">
            <a:avLst/>
          </a:prstGeom>
          <a:noFill/>
          <a:ln>
            <a:noFill/>
          </a:ln>
        </p:spPr>
      </p:pic>
      <p:pic>
        <p:nvPicPr>
          <p:cNvPr id="939" name="Google Shape;939;p51"/>
          <p:cNvPicPr preferRelativeResize="0"/>
          <p:nvPr/>
        </p:nvPicPr>
        <p:blipFill rotWithShape="1">
          <a:blip r:embed="rId52" cstate="print">
            <a:alphaModFix/>
            <a:extLst>
              <a:ext uri="{28A0092B-C50C-407E-A947-70E740481C1C}">
                <a14:useLocalDpi xmlns:a14="http://schemas.microsoft.com/office/drawing/2010/main"/>
              </a:ext>
            </a:extLst>
          </a:blip>
          <a:srcRect/>
          <a:stretch/>
        </p:blipFill>
        <p:spPr>
          <a:xfrm>
            <a:off x="3751140" y="2939425"/>
            <a:ext cx="513600" cy="190521"/>
          </a:xfrm>
          <a:prstGeom prst="rect">
            <a:avLst/>
          </a:prstGeom>
          <a:noFill/>
          <a:ln>
            <a:noFill/>
          </a:ln>
        </p:spPr>
      </p:pic>
      <p:pic>
        <p:nvPicPr>
          <p:cNvPr id="940" name="Google Shape;940;p51"/>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2968053" y="2937202"/>
            <a:ext cx="704700" cy="194967"/>
          </a:xfrm>
          <a:prstGeom prst="rect">
            <a:avLst/>
          </a:prstGeom>
          <a:noFill/>
          <a:ln>
            <a:noFill/>
          </a:ln>
        </p:spPr>
      </p:pic>
      <p:pic>
        <p:nvPicPr>
          <p:cNvPr id="941" name="Google Shape;941;p51"/>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6831968" y="2507991"/>
            <a:ext cx="513599" cy="181269"/>
          </a:xfrm>
          <a:prstGeom prst="rect">
            <a:avLst/>
          </a:prstGeom>
          <a:noFill/>
          <a:ln>
            <a:noFill/>
          </a:ln>
        </p:spPr>
      </p:pic>
      <p:pic>
        <p:nvPicPr>
          <p:cNvPr id="942" name="Google Shape;942;p51"/>
          <p:cNvPicPr preferRelativeResize="0"/>
          <p:nvPr/>
        </p:nvPicPr>
        <p:blipFill rotWithShape="1">
          <a:blip r:embed="rId55" cstate="print">
            <a:alphaModFix/>
            <a:extLst>
              <a:ext uri="{28A0092B-C50C-407E-A947-70E740481C1C}">
                <a14:useLocalDpi xmlns:a14="http://schemas.microsoft.com/office/drawing/2010/main"/>
              </a:ext>
            </a:extLst>
          </a:blip>
          <a:srcRect/>
          <a:stretch/>
        </p:blipFill>
        <p:spPr>
          <a:xfrm>
            <a:off x="6968038" y="4499020"/>
            <a:ext cx="316050" cy="252911"/>
          </a:xfrm>
          <a:prstGeom prst="rect">
            <a:avLst/>
          </a:prstGeom>
          <a:noFill/>
          <a:ln>
            <a:noFill/>
          </a:ln>
        </p:spPr>
      </p:pic>
      <p:pic>
        <p:nvPicPr>
          <p:cNvPr id="943" name="Google Shape;943;p51"/>
          <p:cNvPicPr preferRelativeResize="0"/>
          <p:nvPr/>
        </p:nvPicPr>
        <p:blipFill rotWithShape="1">
          <a:blip r:embed="rId56" cstate="print">
            <a:alphaModFix/>
            <a:extLst>
              <a:ext uri="{28A0092B-C50C-407E-A947-70E740481C1C}">
                <a14:useLocalDpi xmlns:a14="http://schemas.microsoft.com/office/drawing/2010/main"/>
              </a:ext>
            </a:extLst>
          </a:blip>
          <a:srcRect/>
          <a:stretch/>
        </p:blipFill>
        <p:spPr>
          <a:xfrm>
            <a:off x="6854035" y="934337"/>
            <a:ext cx="316025" cy="296093"/>
          </a:xfrm>
          <a:prstGeom prst="rect">
            <a:avLst/>
          </a:prstGeom>
          <a:noFill/>
          <a:ln>
            <a:noFill/>
          </a:ln>
        </p:spPr>
      </p:pic>
      <p:pic>
        <p:nvPicPr>
          <p:cNvPr id="944" name="Google Shape;944;p51"/>
          <p:cNvPicPr preferRelativeResize="0"/>
          <p:nvPr/>
        </p:nvPicPr>
        <p:blipFill rotWithShape="1">
          <a:blip r:embed="rId57" cstate="print">
            <a:alphaModFix/>
            <a:extLst>
              <a:ext uri="{28A0092B-C50C-407E-A947-70E740481C1C}">
                <a14:useLocalDpi xmlns:a14="http://schemas.microsoft.com/office/drawing/2010/main"/>
              </a:ext>
            </a:extLst>
          </a:blip>
          <a:srcRect/>
          <a:stretch/>
        </p:blipFill>
        <p:spPr>
          <a:xfrm>
            <a:off x="1886594" y="2152744"/>
            <a:ext cx="414900" cy="92012"/>
          </a:xfrm>
          <a:prstGeom prst="rect">
            <a:avLst/>
          </a:prstGeom>
          <a:noFill/>
          <a:ln>
            <a:noFill/>
          </a:ln>
        </p:spPr>
      </p:pic>
      <p:pic>
        <p:nvPicPr>
          <p:cNvPr id="945" name="Google Shape;945;p51"/>
          <p:cNvPicPr preferRelativeResize="0"/>
          <p:nvPr/>
        </p:nvPicPr>
        <p:blipFill rotWithShape="1">
          <a:blip r:embed="rId58" cstate="print">
            <a:alphaModFix/>
            <a:extLst>
              <a:ext uri="{28A0092B-C50C-407E-A947-70E740481C1C}">
                <a14:useLocalDpi xmlns:a14="http://schemas.microsoft.com/office/drawing/2010/main"/>
              </a:ext>
            </a:extLst>
          </a:blip>
          <a:srcRect/>
          <a:stretch/>
        </p:blipFill>
        <p:spPr>
          <a:xfrm>
            <a:off x="6276107" y="2520337"/>
            <a:ext cx="471300" cy="156576"/>
          </a:xfrm>
          <a:prstGeom prst="rect">
            <a:avLst/>
          </a:prstGeom>
          <a:noFill/>
          <a:ln>
            <a:noFill/>
          </a:ln>
        </p:spPr>
      </p:pic>
      <p:pic>
        <p:nvPicPr>
          <p:cNvPr id="946" name="Google Shape;946;p51"/>
          <p:cNvPicPr preferRelativeResize="0"/>
          <p:nvPr/>
        </p:nvPicPr>
        <p:blipFill rotWithShape="1">
          <a:blip r:embed="rId59" cstate="print">
            <a:alphaModFix/>
            <a:extLst>
              <a:ext uri="{28A0092B-C50C-407E-A947-70E740481C1C}">
                <a14:useLocalDpi xmlns:a14="http://schemas.microsoft.com/office/drawing/2010/main"/>
              </a:ext>
            </a:extLst>
          </a:blip>
          <a:srcRect/>
          <a:stretch/>
        </p:blipFill>
        <p:spPr>
          <a:xfrm>
            <a:off x="8639475" y="4240289"/>
            <a:ext cx="513600" cy="122842"/>
          </a:xfrm>
          <a:prstGeom prst="rect">
            <a:avLst/>
          </a:prstGeom>
          <a:noFill/>
          <a:ln>
            <a:noFill/>
          </a:ln>
        </p:spPr>
      </p:pic>
      <p:pic>
        <p:nvPicPr>
          <p:cNvPr id="947" name="Google Shape;947;p51"/>
          <p:cNvPicPr preferRelativeResize="0"/>
          <p:nvPr/>
        </p:nvPicPr>
        <p:blipFill rotWithShape="1">
          <a:blip r:embed="rId60" cstate="print">
            <a:alphaModFix/>
            <a:extLst>
              <a:ext uri="{28A0092B-C50C-407E-A947-70E740481C1C}">
                <a14:useLocalDpi xmlns:a14="http://schemas.microsoft.com/office/drawing/2010/main"/>
              </a:ext>
            </a:extLst>
          </a:blip>
          <a:srcRect/>
          <a:stretch/>
        </p:blipFill>
        <p:spPr>
          <a:xfrm>
            <a:off x="6003013" y="4522988"/>
            <a:ext cx="504000" cy="204976"/>
          </a:xfrm>
          <a:prstGeom prst="rect">
            <a:avLst/>
          </a:prstGeom>
          <a:noFill/>
          <a:ln>
            <a:noFill/>
          </a:ln>
        </p:spPr>
      </p:pic>
      <p:pic>
        <p:nvPicPr>
          <p:cNvPr id="948" name="Google Shape;948;p51"/>
          <p:cNvPicPr preferRelativeResize="0"/>
          <p:nvPr/>
        </p:nvPicPr>
        <p:blipFill rotWithShape="1">
          <a:blip r:embed="rId61" cstate="print">
            <a:alphaModFix/>
            <a:extLst>
              <a:ext uri="{28A0092B-C50C-407E-A947-70E740481C1C}">
                <a14:useLocalDpi xmlns:a14="http://schemas.microsoft.com/office/drawing/2010/main"/>
              </a:ext>
            </a:extLst>
          </a:blip>
          <a:srcRect/>
          <a:stretch/>
        </p:blipFill>
        <p:spPr>
          <a:xfrm>
            <a:off x="5050385" y="2537960"/>
            <a:ext cx="585300" cy="121331"/>
          </a:xfrm>
          <a:prstGeom prst="rect">
            <a:avLst/>
          </a:prstGeom>
          <a:noFill/>
          <a:ln>
            <a:noFill/>
          </a:ln>
        </p:spPr>
      </p:pic>
      <p:pic>
        <p:nvPicPr>
          <p:cNvPr id="949" name="Google Shape;949;p51"/>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801587" y="3791219"/>
            <a:ext cx="414900" cy="242146"/>
          </a:xfrm>
          <a:prstGeom prst="rect">
            <a:avLst/>
          </a:prstGeom>
          <a:noFill/>
          <a:ln>
            <a:noFill/>
          </a:ln>
        </p:spPr>
      </p:pic>
      <p:pic>
        <p:nvPicPr>
          <p:cNvPr id="950" name="Google Shape;950;p51"/>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8647400" y="3416226"/>
            <a:ext cx="471300" cy="141386"/>
          </a:xfrm>
          <a:prstGeom prst="rect">
            <a:avLst/>
          </a:prstGeom>
          <a:noFill/>
          <a:ln>
            <a:noFill/>
          </a:ln>
        </p:spPr>
      </p:pic>
      <p:pic>
        <p:nvPicPr>
          <p:cNvPr id="951" name="Google Shape;951;p51"/>
          <p:cNvPicPr preferRelativeResize="0"/>
          <p:nvPr/>
        </p:nvPicPr>
        <p:blipFill rotWithShape="1">
          <a:blip r:embed="rId64" cstate="print">
            <a:alphaModFix/>
            <a:extLst>
              <a:ext uri="{28A0092B-C50C-407E-A947-70E740481C1C}">
                <a14:useLocalDpi xmlns:a14="http://schemas.microsoft.com/office/drawing/2010/main"/>
              </a:ext>
            </a:extLst>
          </a:blip>
          <a:srcRect/>
          <a:stretch/>
        </p:blipFill>
        <p:spPr>
          <a:xfrm>
            <a:off x="1782854" y="1410127"/>
            <a:ext cx="663900" cy="138865"/>
          </a:xfrm>
          <a:prstGeom prst="rect">
            <a:avLst/>
          </a:prstGeom>
          <a:noFill/>
          <a:ln>
            <a:noFill/>
          </a:ln>
        </p:spPr>
      </p:pic>
      <p:pic>
        <p:nvPicPr>
          <p:cNvPr id="952" name="Google Shape;952;p51"/>
          <p:cNvPicPr preferRelativeResize="0"/>
          <p:nvPr/>
        </p:nvPicPr>
        <p:blipFill rotWithShape="1">
          <a:blip r:embed="rId65" cstate="print">
            <a:alphaModFix/>
            <a:extLst>
              <a:ext uri="{28A0092B-C50C-407E-A947-70E740481C1C}">
                <a14:useLocalDpi xmlns:a14="http://schemas.microsoft.com/office/drawing/2010/main"/>
              </a:ext>
            </a:extLst>
          </a:blip>
          <a:srcRect/>
          <a:stretch/>
        </p:blipFill>
        <p:spPr>
          <a:xfrm>
            <a:off x="831074" y="2143200"/>
            <a:ext cx="414900" cy="111100"/>
          </a:xfrm>
          <a:prstGeom prst="rect">
            <a:avLst/>
          </a:prstGeom>
          <a:noFill/>
          <a:ln>
            <a:noFill/>
          </a:ln>
        </p:spPr>
      </p:pic>
      <p:pic>
        <p:nvPicPr>
          <p:cNvPr id="953" name="Google Shape;953;p51"/>
          <p:cNvPicPr preferRelativeResize="0"/>
          <p:nvPr/>
        </p:nvPicPr>
        <p:blipFill rotWithShape="1">
          <a:blip r:embed="rId66" cstate="print">
            <a:alphaModFix/>
            <a:extLst>
              <a:ext uri="{28A0092B-C50C-407E-A947-70E740481C1C}">
                <a14:useLocalDpi xmlns:a14="http://schemas.microsoft.com/office/drawing/2010/main"/>
              </a:ext>
            </a:extLst>
          </a:blip>
          <a:srcRect/>
          <a:stretch/>
        </p:blipFill>
        <p:spPr>
          <a:xfrm>
            <a:off x="2925731" y="3413888"/>
            <a:ext cx="743625" cy="146062"/>
          </a:xfrm>
          <a:prstGeom prst="rect">
            <a:avLst/>
          </a:prstGeom>
          <a:noFill/>
          <a:ln>
            <a:noFill/>
          </a:ln>
        </p:spPr>
      </p:pic>
      <p:pic>
        <p:nvPicPr>
          <p:cNvPr id="954" name="Google Shape;954;p51"/>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750080" y="2879285"/>
            <a:ext cx="277000" cy="310800"/>
          </a:xfrm>
          <a:prstGeom prst="rect">
            <a:avLst/>
          </a:prstGeom>
          <a:noFill/>
          <a:ln>
            <a:noFill/>
          </a:ln>
        </p:spPr>
      </p:pic>
      <p:pic>
        <p:nvPicPr>
          <p:cNvPr id="955" name="Google Shape;955;p51"/>
          <p:cNvPicPr preferRelativeResize="0"/>
          <p:nvPr/>
        </p:nvPicPr>
        <p:blipFill rotWithShape="1">
          <a:blip r:embed="rId68" cstate="print">
            <a:alphaModFix/>
            <a:extLst>
              <a:ext uri="{28A0092B-C50C-407E-A947-70E740481C1C}">
                <a14:useLocalDpi xmlns:a14="http://schemas.microsoft.com/office/drawing/2010/main"/>
              </a:ext>
            </a:extLst>
          </a:blip>
          <a:srcRect/>
          <a:stretch/>
        </p:blipFill>
        <p:spPr>
          <a:xfrm>
            <a:off x="5869958" y="3856320"/>
            <a:ext cx="553200" cy="111945"/>
          </a:xfrm>
          <a:prstGeom prst="rect">
            <a:avLst/>
          </a:prstGeom>
          <a:noFill/>
          <a:ln>
            <a:noFill/>
          </a:ln>
        </p:spPr>
      </p:pic>
      <p:pic>
        <p:nvPicPr>
          <p:cNvPr id="956" name="Google Shape;956;p51"/>
          <p:cNvPicPr preferRelativeResize="0"/>
          <p:nvPr/>
        </p:nvPicPr>
        <p:blipFill rotWithShape="1">
          <a:blip r:embed="rId69" cstate="print">
            <a:alphaModFix/>
            <a:extLst>
              <a:ext uri="{28A0092B-C50C-407E-A947-70E740481C1C}">
                <a14:useLocalDpi xmlns:a14="http://schemas.microsoft.com/office/drawing/2010/main"/>
              </a:ext>
            </a:extLst>
          </a:blip>
          <a:srcRect/>
          <a:stretch/>
        </p:blipFill>
        <p:spPr>
          <a:xfrm>
            <a:off x="1898239" y="1702355"/>
            <a:ext cx="471300" cy="206882"/>
          </a:xfrm>
          <a:prstGeom prst="rect">
            <a:avLst/>
          </a:prstGeom>
          <a:noFill/>
          <a:ln>
            <a:noFill/>
          </a:ln>
        </p:spPr>
      </p:pic>
      <p:pic>
        <p:nvPicPr>
          <p:cNvPr id="957" name="Google Shape;957;p51"/>
          <p:cNvPicPr preferRelativeResize="0"/>
          <p:nvPr/>
        </p:nvPicPr>
        <p:blipFill rotWithShape="1">
          <a:blip r:embed="rId70" cstate="print">
            <a:alphaModFix/>
            <a:extLst>
              <a:ext uri="{28A0092B-C50C-407E-A947-70E740481C1C}">
                <a14:useLocalDpi xmlns:a14="http://schemas.microsoft.com/office/drawing/2010/main"/>
              </a:ext>
            </a:extLst>
          </a:blip>
          <a:srcRect/>
          <a:stretch/>
        </p:blipFill>
        <p:spPr>
          <a:xfrm>
            <a:off x="1105467" y="2952193"/>
            <a:ext cx="663900" cy="164985"/>
          </a:xfrm>
          <a:prstGeom prst="rect">
            <a:avLst/>
          </a:prstGeom>
          <a:noFill/>
          <a:ln>
            <a:noFill/>
          </a:ln>
        </p:spPr>
      </p:pic>
      <p:pic>
        <p:nvPicPr>
          <p:cNvPr id="958" name="Google Shape;958;p51"/>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69065" y="2101951"/>
            <a:ext cx="316050" cy="193599"/>
          </a:xfrm>
          <a:prstGeom prst="rect">
            <a:avLst/>
          </a:prstGeom>
          <a:noFill/>
          <a:ln>
            <a:noFill/>
          </a:ln>
        </p:spPr>
      </p:pic>
      <p:pic>
        <p:nvPicPr>
          <p:cNvPr id="959" name="Google Shape;959;p51"/>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1061650" y="4539171"/>
            <a:ext cx="355150" cy="172610"/>
          </a:xfrm>
          <a:prstGeom prst="rect">
            <a:avLst/>
          </a:prstGeom>
          <a:noFill/>
          <a:ln>
            <a:noFill/>
          </a:ln>
        </p:spPr>
      </p:pic>
      <p:pic>
        <p:nvPicPr>
          <p:cNvPr id="960" name="Google Shape;960;p51"/>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1575886" y="1720969"/>
            <a:ext cx="277000" cy="169655"/>
          </a:xfrm>
          <a:prstGeom prst="rect">
            <a:avLst/>
          </a:prstGeom>
          <a:noFill/>
          <a:ln>
            <a:noFill/>
          </a:ln>
        </p:spPr>
      </p:pic>
      <p:pic>
        <p:nvPicPr>
          <p:cNvPr id="961" name="Google Shape;961;p51"/>
          <p:cNvPicPr preferRelativeResize="0"/>
          <p:nvPr/>
        </p:nvPicPr>
        <p:blipFill rotWithShape="1">
          <a:blip r:embed="rId74" cstate="print">
            <a:alphaModFix/>
            <a:extLst>
              <a:ext uri="{28A0092B-C50C-407E-A947-70E740481C1C}">
                <a14:useLocalDpi xmlns:a14="http://schemas.microsoft.com/office/drawing/2010/main"/>
              </a:ext>
            </a:extLst>
          </a:blip>
          <a:srcRect/>
          <a:stretch/>
        </p:blipFill>
        <p:spPr>
          <a:xfrm>
            <a:off x="4610624" y="2559101"/>
            <a:ext cx="355200" cy="79049"/>
          </a:xfrm>
          <a:prstGeom prst="rect">
            <a:avLst/>
          </a:prstGeom>
          <a:noFill/>
          <a:ln>
            <a:noFill/>
          </a:ln>
        </p:spPr>
      </p:pic>
      <p:pic>
        <p:nvPicPr>
          <p:cNvPr id="962" name="Google Shape;962;p51"/>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6975813" y="2866333"/>
            <a:ext cx="414900" cy="336705"/>
          </a:xfrm>
          <a:prstGeom prst="rect">
            <a:avLst/>
          </a:prstGeom>
          <a:noFill/>
          <a:ln>
            <a:noFill/>
          </a:ln>
        </p:spPr>
      </p:pic>
      <p:pic>
        <p:nvPicPr>
          <p:cNvPr id="963" name="Google Shape;963;p51"/>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6516881" y="2092499"/>
            <a:ext cx="594150" cy="212503"/>
          </a:xfrm>
          <a:prstGeom prst="rect">
            <a:avLst/>
          </a:prstGeom>
          <a:noFill/>
          <a:ln>
            <a:noFill/>
          </a:ln>
        </p:spPr>
      </p:pic>
      <p:pic>
        <p:nvPicPr>
          <p:cNvPr id="964" name="Google Shape;964;p51"/>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2347453" y="2151587"/>
            <a:ext cx="635751" cy="94326"/>
          </a:xfrm>
          <a:prstGeom prst="rect">
            <a:avLst/>
          </a:prstGeom>
          <a:noFill/>
          <a:ln>
            <a:noFill/>
          </a:ln>
        </p:spPr>
      </p:pic>
      <p:pic>
        <p:nvPicPr>
          <p:cNvPr id="965" name="Google Shape;965;p51"/>
          <p:cNvPicPr preferRelativeResize="0"/>
          <p:nvPr/>
        </p:nvPicPr>
        <p:blipFill rotWithShape="1">
          <a:blip r:embed="rId78" cstate="print">
            <a:alphaModFix/>
            <a:extLst>
              <a:ext uri="{28A0092B-C50C-407E-A947-70E740481C1C}">
                <a14:useLocalDpi xmlns:a14="http://schemas.microsoft.com/office/drawing/2010/main"/>
              </a:ext>
            </a:extLst>
          </a:blip>
          <a:srcRect/>
          <a:stretch/>
        </p:blipFill>
        <p:spPr>
          <a:xfrm>
            <a:off x="7188409" y="3342327"/>
            <a:ext cx="277000" cy="289183"/>
          </a:xfrm>
          <a:prstGeom prst="rect">
            <a:avLst/>
          </a:prstGeom>
          <a:noFill/>
          <a:ln>
            <a:noFill/>
          </a:ln>
        </p:spPr>
      </p:pic>
      <p:pic>
        <p:nvPicPr>
          <p:cNvPr id="966" name="Google Shape;966;p51"/>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4390906" y="1705857"/>
            <a:ext cx="414900" cy="199879"/>
          </a:xfrm>
          <a:prstGeom prst="rect">
            <a:avLst/>
          </a:prstGeom>
          <a:noFill/>
          <a:ln>
            <a:noFill/>
          </a:ln>
        </p:spPr>
      </p:pic>
      <p:pic>
        <p:nvPicPr>
          <p:cNvPr id="967" name="Google Shape;967;p51"/>
          <p:cNvPicPr preferRelativeResize="0"/>
          <p:nvPr/>
        </p:nvPicPr>
        <p:blipFill rotWithShape="1">
          <a:blip r:embed="rId80" cstate="print">
            <a:alphaModFix/>
            <a:extLst>
              <a:ext uri="{28A0092B-C50C-407E-A947-70E740481C1C}">
                <a14:useLocalDpi xmlns:a14="http://schemas.microsoft.com/office/drawing/2010/main"/>
              </a:ext>
            </a:extLst>
          </a:blip>
          <a:srcRect/>
          <a:stretch/>
        </p:blipFill>
        <p:spPr>
          <a:xfrm>
            <a:off x="5766221" y="2112207"/>
            <a:ext cx="704700" cy="173085"/>
          </a:xfrm>
          <a:prstGeom prst="rect">
            <a:avLst/>
          </a:prstGeom>
          <a:noFill/>
          <a:ln>
            <a:noFill/>
          </a:ln>
        </p:spPr>
      </p:pic>
      <p:pic>
        <p:nvPicPr>
          <p:cNvPr id="968" name="Google Shape;968;p51"/>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2077169" y="2442878"/>
            <a:ext cx="355200" cy="311496"/>
          </a:xfrm>
          <a:prstGeom prst="rect">
            <a:avLst/>
          </a:prstGeom>
          <a:noFill/>
          <a:ln>
            <a:noFill/>
          </a:ln>
        </p:spPr>
      </p:pic>
      <p:pic>
        <p:nvPicPr>
          <p:cNvPr id="969" name="Google Shape;969;p51"/>
          <p:cNvPicPr preferRelativeResize="0"/>
          <p:nvPr/>
        </p:nvPicPr>
        <p:blipFill rotWithShape="1">
          <a:blip r:embed="rId82" cstate="print">
            <a:alphaModFix/>
            <a:extLst>
              <a:ext uri="{28A0092B-C50C-407E-A947-70E740481C1C}">
                <a14:useLocalDpi xmlns:a14="http://schemas.microsoft.com/office/drawing/2010/main"/>
              </a:ext>
            </a:extLst>
          </a:blip>
          <a:srcRect/>
          <a:stretch/>
        </p:blipFill>
        <p:spPr>
          <a:xfrm>
            <a:off x="8657450" y="4529192"/>
            <a:ext cx="471300" cy="192567"/>
          </a:xfrm>
          <a:prstGeom prst="rect">
            <a:avLst/>
          </a:prstGeom>
          <a:noFill/>
          <a:ln>
            <a:noFill/>
          </a:ln>
        </p:spPr>
      </p:pic>
      <p:pic>
        <p:nvPicPr>
          <p:cNvPr id="970" name="Google Shape;970;p51"/>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1683382" y="3786680"/>
            <a:ext cx="355200" cy="251225"/>
          </a:xfrm>
          <a:prstGeom prst="rect">
            <a:avLst/>
          </a:prstGeom>
          <a:noFill/>
          <a:ln>
            <a:noFill/>
          </a:ln>
        </p:spPr>
      </p:pic>
      <p:pic>
        <p:nvPicPr>
          <p:cNvPr id="971" name="Google Shape;971;p51"/>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6581376" y="2873975"/>
            <a:ext cx="316050" cy="321420"/>
          </a:xfrm>
          <a:prstGeom prst="rect">
            <a:avLst/>
          </a:prstGeom>
          <a:noFill/>
          <a:ln>
            <a:noFill/>
          </a:ln>
        </p:spPr>
      </p:pic>
      <p:pic>
        <p:nvPicPr>
          <p:cNvPr id="972" name="Google Shape;972;p51"/>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6344719" y="1748194"/>
            <a:ext cx="548625" cy="115205"/>
          </a:xfrm>
          <a:prstGeom prst="rect">
            <a:avLst/>
          </a:prstGeom>
          <a:noFill/>
          <a:ln>
            <a:noFill/>
          </a:ln>
        </p:spPr>
      </p:pic>
      <p:pic>
        <p:nvPicPr>
          <p:cNvPr id="973" name="Google Shape;973;p51"/>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8276109" y="2120045"/>
            <a:ext cx="504000" cy="157410"/>
          </a:xfrm>
          <a:prstGeom prst="rect">
            <a:avLst/>
          </a:prstGeom>
          <a:noFill/>
          <a:ln>
            <a:noFill/>
          </a:ln>
        </p:spPr>
      </p:pic>
      <p:pic>
        <p:nvPicPr>
          <p:cNvPr id="974" name="Google Shape;974;p51"/>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2474766" y="2928847"/>
            <a:ext cx="414900" cy="211676"/>
          </a:xfrm>
          <a:prstGeom prst="rect">
            <a:avLst/>
          </a:prstGeom>
          <a:noFill/>
          <a:ln>
            <a:noFill/>
          </a:ln>
        </p:spPr>
      </p:pic>
      <p:pic>
        <p:nvPicPr>
          <p:cNvPr id="975" name="Google Shape;975;p51"/>
          <p:cNvPicPr preferRelativeResize="0"/>
          <p:nvPr/>
        </p:nvPicPr>
        <p:blipFill rotWithShape="1">
          <a:blip r:embed="rId88" cstate="print">
            <a:alphaModFix/>
            <a:extLst>
              <a:ext uri="{28A0092B-C50C-407E-A947-70E740481C1C}">
                <a14:useLocalDpi xmlns:a14="http://schemas.microsoft.com/office/drawing/2010/main"/>
              </a:ext>
            </a:extLst>
          </a:blip>
          <a:srcRect/>
          <a:stretch/>
        </p:blipFill>
        <p:spPr>
          <a:xfrm>
            <a:off x="8630273" y="3847914"/>
            <a:ext cx="471300" cy="128756"/>
          </a:xfrm>
          <a:prstGeom prst="rect">
            <a:avLst/>
          </a:prstGeom>
          <a:noFill/>
          <a:ln>
            <a:noFill/>
          </a:ln>
        </p:spPr>
      </p:pic>
      <p:pic>
        <p:nvPicPr>
          <p:cNvPr id="976" name="Google Shape;976;p51"/>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2068243" y="3766708"/>
            <a:ext cx="414900" cy="291170"/>
          </a:xfrm>
          <a:prstGeom prst="rect">
            <a:avLst/>
          </a:prstGeom>
          <a:noFill/>
          <a:ln>
            <a:noFill/>
          </a:ln>
        </p:spPr>
      </p:pic>
      <p:pic>
        <p:nvPicPr>
          <p:cNvPr id="977" name="Google Shape;977;p51"/>
          <p:cNvPicPr preferRelativeResize="0"/>
          <p:nvPr/>
        </p:nvPicPr>
        <p:blipFill rotWithShape="1">
          <a:blip r:embed="rId90" cstate="print">
            <a:alphaModFix/>
            <a:extLst>
              <a:ext uri="{28A0092B-C50C-407E-A947-70E740481C1C}">
                <a14:useLocalDpi xmlns:a14="http://schemas.microsoft.com/office/drawing/2010/main"/>
              </a:ext>
            </a:extLst>
          </a:blip>
          <a:srcRect/>
          <a:stretch/>
        </p:blipFill>
        <p:spPr>
          <a:xfrm>
            <a:off x="1508813" y="4561479"/>
            <a:ext cx="585300" cy="127993"/>
          </a:xfrm>
          <a:prstGeom prst="rect">
            <a:avLst/>
          </a:prstGeom>
          <a:noFill/>
          <a:ln>
            <a:noFill/>
          </a:ln>
        </p:spPr>
      </p:pic>
      <p:pic>
        <p:nvPicPr>
          <p:cNvPr id="978" name="Google Shape;978;p51"/>
          <p:cNvPicPr preferRelativeResize="0"/>
          <p:nvPr/>
        </p:nvPicPr>
        <p:blipFill rotWithShape="1">
          <a:blip r:embed="rId91" cstate="print">
            <a:alphaModFix/>
            <a:extLst>
              <a:ext uri="{28A0092B-C50C-407E-A947-70E740481C1C}">
                <a14:useLocalDpi xmlns:a14="http://schemas.microsoft.com/office/drawing/2010/main"/>
              </a:ext>
            </a:extLst>
          </a:blip>
          <a:srcRect/>
          <a:stretch/>
        </p:blipFill>
        <p:spPr>
          <a:xfrm>
            <a:off x="7297667" y="4236603"/>
            <a:ext cx="471300" cy="130215"/>
          </a:xfrm>
          <a:prstGeom prst="rect">
            <a:avLst/>
          </a:prstGeom>
          <a:noFill/>
          <a:ln>
            <a:noFill/>
          </a:ln>
        </p:spPr>
      </p:pic>
      <p:pic>
        <p:nvPicPr>
          <p:cNvPr id="979" name="Google Shape;979;p51"/>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8016737" y="4523984"/>
            <a:ext cx="548700" cy="202983"/>
          </a:xfrm>
          <a:prstGeom prst="rect">
            <a:avLst/>
          </a:prstGeom>
          <a:noFill/>
          <a:ln>
            <a:noFill/>
          </a:ln>
        </p:spPr>
      </p:pic>
      <p:pic>
        <p:nvPicPr>
          <p:cNvPr id="980" name="Google Shape;980;p51"/>
          <p:cNvPicPr preferRelativeResize="0"/>
          <p:nvPr/>
        </p:nvPicPr>
        <p:blipFill rotWithShape="1">
          <a:blip r:embed="rId93" cstate="print">
            <a:alphaModFix/>
            <a:extLst>
              <a:ext uri="{28A0092B-C50C-407E-A947-70E740481C1C}">
                <a14:useLocalDpi xmlns:a14="http://schemas.microsoft.com/office/drawing/2010/main"/>
              </a:ext>
            </a:extLst>
          </a:blip>
          <a:srcRect/>
          <a:stretch/>
        </p:blipFill>
        <p:spPr>
          <a:xfrm>
            <a:off x="66157" y="4190035"/>
            <a:ext cx="585300" cy="223351"/>
          </a:xfrm>
          <a:prstGeom prst="rect">
            <a:avLst/>
          </a:prstGeom>
          <a:noFill/>
          <a:ln>
            <a:noFill/>
          </a:ln>
        </p:spPr>
      </p:pic>
      <p:pic>
        <p:nvPicPr>
          <p:cNvPr id="981" name="Google Shape;981;p51"/>
          <p:cNvPicPr preferRelativeResize="0"/>
          <p:nvPr/>
        </p:nvPicPr>
        <p:blipFill rotWithShape="1">
          <a:blip r:embed="rId94" cstate="print">
            <a:alphaModFix/>
            <a:extLst>
              <a:ext uri="{28A0092B-C50C-407E-A947-70E740481C1C}">
                <a14:useLocalDpi xmlns:a14="http://schemas.microsoft.com/office/drawing/2010/main"/>
              </a:ext>
            </a:extLst>
          </a:blip>
          <a:srcRect/>
          <a:stretch/>
        </p:blipFill>
        <p:spPr>
          <a:xfrm>
            <a:off x="7156990" y="2129143"/>
            <a:ext cx="513600" cy="139215"/>
          </a:xfrm>
          <a:prstGeom prst="rect">
            <a:avLst/>
          </a:prstGeom>
          <a:noFill/>
          <a:ln>
            <a:noFill/>
          </a:ln>
        </p:spPr>
      </p:pic>
      <p:pic>
        <p:nvPicPr>
          <p:cNvPr id="982" name="Google Shape;982;p51"/>
          <p:cNvPicPr preferRelativeResize="0"/>
          <p:nvPr/>
        </p:nvPicPr>
        <p:blipFill rotWithShape="1">
          <a:blip r:embed="rId95" cstate="print">
            <a:alphaModFix/>
            <a:extLst>
              <a:ext uri="{28A0092B-C50C-407E-A947-70E740481C1C}">
                <a14:useLocalDpi xmlns:a14="http://schemas.microsoft.com/office/drawing/2010/main"/>
              </a:ext>
            </a:extLst>
          </a:blip>
          <a:srcRect/>
          <a:stretch/>
        </p:blipFill>
        <p:spPr>
          <a:xfrm>
            <a:off x="67905" y="2065818"/>
            <a:ext cx="355200" cy="265865"/>
          </a:xfrm>
          <a:prstGeom prst="rect">
            <a:avLst/>
          </a:prstGeom>
          <a:noFill/>
          <a:ln>
            <a:noFill/>
          </a:ln>
        </p:spPr>
      </p:pic>
      <p:pic>
        <p:nvPicPr>
          <p:cNvPr id="983" name="Google Shape;983;p51"/>
          <p:cNvPicPr preferRelativeResize="0"/>
          <p:nvPr/>
        </p:nvPicPr>
        <p:blipFill rotWithShape="1">
          <a:blip r:embed="rId96" cstate="print">
            <a:alphaModFix/>
            <a:extLst>
              <a:ext uri="{28A0092B-C50C-407E-A947-70E740481C1C}">
                <a14:useLocalDpi xmlns:a14="http://schemas.microsoft.com/office/drawing/2010/main"/>
              </a:ext>
            </a:extLst>
          </a:blip>
          <a:srcRect/>
          <a:stretch/>
        </p:blipFill>
        <p:spPr>
          <a:xfrm>
            <a:off x="3658213" y="1026634"/>
            <a:ext cx="471325" cy="111500"/>
          </a:xfrm>
          <a:prstGeom prst="rect">
            <a:avLst/>
          </a:prstGeom>
          <a:noFill/>
          <a:ln>
            <a:noFill/>
          </a:ln>
        </p:spPr>
      </p:pic>
      <p:pic>
        <p:nvPicPr>
          <p:cNvPr id="984" name="Google Shape;984;p51"/>
          <p:cNvPicPr preferRelativeResize="0"/>
          <p:nvPr/>
        </p:nvPicPr>
        <p:blipFill rotWithShape="1">
          <a:blip r:embed="rId97" cstate="print">
            <a:alphaModFix/>
            <a:extLst>
              <a:ext uri="{28A0092B-C50C-407E-A947-70E740481C1C}">
                <a14:useLocalDpi xmlns:a14="http://schemas.microsoft.com/office/drawing/2010/main"/>
              </a:ext>
            </a:extLst>
          </a:blip>
          <a:srcRect/>
          <a:stretch/>
        </p:blipFill>
        <p:spPr>
          <a:xfrm>
            <a:off x="7869889" y="2501997"/>
            <a:ext cx="635750" cy="193258"/>
          </a:xfrm>
          <a:prstGeom prst="rect">
            <a:avLst/>
          </a:prstGeom>
          <a:noFill/>
          <a:ln>
            <a:noFill/>
          </a:ln>
        </p:spPr>
      </p:pic>
      <p:pic>
        <p:nvPicPr>
          <p:cNvPr id="985" name="Google Shape;985;p51"/>
          <p:cNvPicPr preferRelativeResize="0"/>
          <p:nvPr/>
        </p:nvPicPr>
        <p:blipFill rotWithShape="1">
          <a:blip r:embed="rId98" cstate="print">
            <a:alphaModFix/>
            <a:extLst>
              <a:ext uri="{28A0092B-C50C-407E-A947-70E740481C1C}">
                <a14:useLocalDpi xmlns:a14="http://schemas.microsoft.com/office/drawing/2010/main"/>
              </a:ext>
            </a:extLst>
          </a:blip>
          <a:srcRect/>
          <a:stretch/>
        </p:blipFill>
        <p:spPr>
          <a:xfrm>
            <a:off x="4542242" y="2079727"/>
            <a:ext cx="355150" cy="238046"/>
          </a:xfrm>
          <a:prstGeom prst="rect">
            <a:avLst/>
          </a:prstGeom>
          <a:noFill/>
          <a:ln>
            <a:noFill/>
          </a:ln>
        </p:spPr>
      </p:pic>
      <p:pic>
        <p:nvPicPr>
          <p:cNvPr id="986" name="Google Shape;986;p51"/>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6739112" y="3343516"/>
            <a:ext cx="414900" cy="286804"/>
          </a:xfrm>
          <a:prstGeom prst="rect">
            <a:avLst/>
          </a:prstGeom>
          <a:noFill/>
          <a:ln>
            <a:noFill/>
          </a:ln>
        </p:spPr>
      </p:pic>
      <p:pic>
        <p:nvPicPr>
          <p:cNvPr id="987" name="Google Shape;987;p51"/>
          <p:cNvPicPr preferRelativeResize="0"/>
          <p:nvPr/>
        </p:nvPicPr>
        <p:blipFill>
          <a:blip r:embed="rId100" cstate="print">
            <a:alphaModFix/>
            <a:extLst>
              <a:ext uri="{28A0092B-C50C-407E-A947-70E740481C1C}">
                <a14:useLocalDpi xmlns:a14="http://schemas.microsoft.com/office/drawing/2010/main"/>
              </a:ext>
            </a:extLst>
          </a:blip>
          <a:stretch>
            <a:fillRect/>
          </a:stretch>
        </p:blipFill>
        <p:spPr>
          <a:xfrm>
            <a:off x="7716550" y="2107324"/>
            <a:ext cx="513600" cy="182853"/>
          </a:xfrm>
          <a:prstGeom prst="rect">
            <a:avLst/>
          </a:prstGeom>
          <a:noFill/>
          <a:ln>
            <a:noFill/>
          </a:ln>
        </p:spPr>
      </p:pic>
      <p:pic>
        <p:nvPicPr>
          <p:cNvPr id="988" name="Google Shape;988;p51"/>
          <p:cNvPicPr preferRelativeResize="0"/>
          <p:nvPr/>
        </p:nvPicPr>
        <p:blipFill rotWithShape="1">
          <a:blip r:embed="rId101" cstate="print">
            <a:alphaModFix/>
            <a:extLst>
              <a:ext uri="{28A0092B-C50C-407E-A947-70E740481C1C}">
                <a14:useLocalDpi xmlns:a14="http://schemas.microsoft.com/office/drawing/2010/main"/>
              </a:ext>
            </a:extLst>
          </a:blip>
          <a:srcRect/>
          <a:stretch/>
        </p:blipFill>
        <p:spPr>
          <a:xfrm>
            <a:off x="3029163" y="2125716"/>
            <a:ext cx="471300" cy="146067"/>
          </a:xfrm>
          <a:prstGeom prst="rect">
            <a:avLst/>
          </a:prstGeom>
          <a:noFill/>
          <a:ln>
            <a:noFill/>
          </a:ln>
        </p:spPr>
      </p:pic>
      <p:pic>
        <p:nvPicPr>
          <p:cNvPr id="989" name="Google Shape;989;p51"/>
          <p:cNvPicPr preferRelativeResize="0"/>
          <p:nvPr/>
        </p:nvPicPr>
        <p:blipFill rotWithShape="1">
          <a:blip r:embed="rId102" cstate="print">
            <a:alphaModFix/>
            <a:extLst>
              <a:ext uri="{28A0092B-C50C-407E-A947-70E740481C1C}">
                <a14:useLocalDpi xmlns:a14="http://schemas.microsoft.com/office/drawing/2010/main"/>
              </a:ext>
            </a:extLst>
          </a:blip>
          <a:srcRect/>
          <a:stretch/>
        </p:blipFill>
        <p:spPr>
          <a:xfrm>
            <a:off x="2414892" y="1672693"/>
            <a:ext cx="355200" cy="266207"/>
          </a:xfrm>
          <a:prstGeom prst="rect">
            <a:avLst/>
          </a:prstGeom>
          <a:noFill/>
          <a:ln>
            <a:noFill/>
          </a:ln>
        </p:spPr>
      </p:pic>
      <p:pic>
        <p:nvPicPr>
          <p:cNvPr id="990" name="Google Shape;990;p51" descr="logo_cncf_mesosphere.png"/>
          <p:cNvPicPr preferRelativeResize="0"/>
          <p:nvPr/>
        </p:nvPicPr>
        <p:blipFill rotWithShape="1">
          <a:blip r:embed="rId103" cstate="print">
            <a:alphaModFix/>
            <a:extLst>
              <a:ext uri="{28A0092B-C50C-407E-A947-70E740481C1C}">
                <a14:useLocalDpi xmlns:a14="http://schemas.microsoft.com/office/drawing/2010/main"/>
              </a:ext>
            </a:extLst>
          </a:blip>
          <a:srcRect/>
          <a:stretch/>
        </p:blipFill>
        <p:spPr>
          <a:xfrm>
            <a:off x="8296643" y="1370959"/>
            <a:ext cx="355200" cy="217200"/>
          </a:xfrm>
          <a:prstGeom prst="rect">
            <a:avLst/>
          </a:prstGeom>
          <a:noFill/>
          <a:ln>
            <a:noFill/>
          </a:ln>
        </p:spPr>
      </p:pic>
      <p:pic>
        <p:nvPicPr>
          <p:cNvPr id="991" name="Google Shape;991;p51"/>
          <p:cNvPicPr preferRelativeResize="0"/>
          <p:nvPr/>
        </p:nvPicPr>
        <p:blipFill>
          <a:blip r:embed="rId104" cstate="print">
            <a:alphaModFix/>
            <a:extLst>
              <a:ext uri="{28A0092B-C50C-407E-A947-70E740481C1C}">
                <a14:useLocalDpi xmlns:a14="http://schemas.microsoft.com/office/drawing/2010/main"/>
              </a:ext>
            </a:extLst>
          </a:blip>
          <a:stretch>
            <a:fillRect/>
          </a:stretch>
        </p:blipFill>
        <p:spPr>
          <a:xfrm>
            <a:off x="5720246" y="2454284"/>
            <a:ext cx="471300" cy="288684"/>
          </a:xfrm>
          <a:prstGeom prst="rect">
            <a:avLst/>
          </a:prstGeom>
          <a:noFill/>
          <a:ln>
            <a:noFill/>
          </a:ln>
        </p:spPr>
      </p:pic>
      <p:pic>
        <p:nvPicPr>
          <p:cNvPr id="992" name="Google Shape;992;p51"/>
          <p:cNvPicPr preferRelativeResize="0"/>
          <p:nvPr/>
        </p:nvPicPr>
        <p:blipFill rotWithShape="1">
          <a:blip r:embed="rId105" cstate="print">
            <a:alphaModFix/>
            <a:extLst>
              <a:ext uri="{28A0092B-C50C-407E-A947-70E740481C1C}">
                <a14:useLocalDpi xmlns:a14="http://schemas.microsoft.com/office/drawing/2010/main"/>
              </a:ext>
            </a:extLst>
          </a:blip>
          <a:srcRect/>
          <a:stretch/>
        </p:blipFill>
        <p:spPr>
          <a:xfrm>
            <a:off x="8775386" y="1672257"/>
            <a:ext cx="355150" cy="267078"/>
          </a:xfrm>
          <a:prstGeom prst="rect">
            <a:avLst/>
          </a:prstGeom>
          <a:noFill/>
          <a:ln>
            <a:noFill/>
          </a:ln>
        </p:spPr>
      </p:pic>
      <p:pic>
        <p:nvPicPr>
          <p:cNvPr id="993" name="Google Shape;993;p51"/>
          <p:cNvPicPr preferRelativeResize="0"/>
          <p:nvPr/>
        </p:nvPicPr>
        <p:blipFill rotWithShape="1">
          <a:blip r:embed="rId106" cstate="print">
            <a:alphaModFix/>
            <a:extLst>
              <a:ext uri="{28A0092B-C50C-407E-A947-70E740481C1C}">
                <a14:useLocalDpi xmlns:a14="http://schemas.microsoft.com/office/drawing/2010/main"/>
              </a:ext>
            </a:extLst>
          </a:blip>
          <a:srcRect/>
          <a:stretch/>
        </p:blipFill>
        <p:spPr>
          <a:xfrm>
            <a:off x="3001673" y="1381150"/>
            <a:ext cx="471300" cy="196818"/>
          </a:xfrm>
          <a:prstGeom prst="rect">
            <a:avLst/>
          </a:prstGeom>
          <a:noFill/>
          <a:ln>
            <a:noFill/>
          </a:ln>
        </p:spPr>
      </p:pic>
      <p:pic>
        <p:nvPicPr>
          <p:cNvPr id="994" name="Google Shape;994;p51"/>
          <p:cNvPicPr preferRelativeResize="0"/>
          <p:nvPr/>
        </p:nvPicPr>
        <p:blipFill>
          <a:blip r:embed="rId107" cstate="print">
            <a:alphaModFix/>
            <a:extLst>
              <a:ext uri="{28A0092B-C50C-407E-A947-70E740481C1C}">
                <a14:useLocalDpi xmlns:a14="http://schemas.microsoft.com/office/drawing/2010/main"/>
              </a:ext>
            </a:extLst>
          </a:blip>
          <a:stretch>
            <a:fillRect/>
          </a:stretch>
        </p:blipFill>
        <p:spPr>
          <a:xfrm>
            <a:off x="7832409" y="4223634"/>
            <a:ext cx="743625" cy="156152"/>
          </a:xfrm>
          <a:prstGeom prst="rect">
            <a:avLst/>
          </a:prstGeom>
          <a:noFill/>
          <a:ln>
            <a:noFill/>
          </a:ln>
        </p:spPr>
      </p:pic>
      <p:pic>
        <p:nvPicPr>
          <p:cNvPr id="995" name="Google Shape;995;p51"/>
          <p:cNvPicPr preferRelativeResize="0"/>
          <p:nvPr/>
        </p:nvPicPr>
        <p:blipFill>
          <a:blip r:embed="rId108" cstate="print">
            <a:alphaModFix/>
            <a:extLst>
              <a:ext uri="{28A0092B-C50C-407E-A947-70E740481C1C}">
                <a14:useLocalDpi xmlns:a14="http://schemas.microsoft.com/office/drawing/2010/main"/>
              </a:ext>
            </a:extLst>
          </a:blip>
          <a:stretch>
            <a:fillRect/>
          </a:stretch>
        </p:blipFill>
        <p:spPr>
          <a:xfrm>
            <a:off x="6452819" y="3841753"/>
            <a:ext cx="414900" cy="141078"/>
          </a:xfrm>
          <a:prstGeom prst="rect">
            <a:avLst/>
          </a:prstGeom>
          <a:noFill/>
          <a:ln>
            <a:noFill/>
          </a:ln>
        </p:spPr>
      </p:pic>
      <p:pic>
        <p:nvPicPr>
          <p:cNvPr id="996" name="Google Shape;996;p51"/>
          <p:cNvPicPr preferRelativeResize="0"/>
          <p:nvPr/>
        </p:nvPicPr>
        <p:blipFill rotWithShape="1">
          <a:blip r:embed="rId109" cstate="print">
            <a:alphaModFix/>
            <a:extLst>
              <a:ext uri="{28A0092B-C50C-407E-A947-70E740481C1C}">
                <a14:useLocalDpi xmlns:a14="http://schemas.microsoft.com/office/drawing/2010/main"/>
              </a:ext>
            </a:extLst>
          </a:blip>
          <a:srcRect/>
          <a:stretch/>
        </p:blipFill>
        <p:spPr>
          <a:xfrm>
            <a:off x="1905137" y="3350613"/>
            <a:ext cx="316050" cy="272611"/>
          </a:xfrm>
          <a:prstGeom prst="rect">
            <a:avLst/>
          </a:prstGeom>
          <a:noFill/>
          <a:ln>
            <a:noFill/>
          </a:ln>
        </p:spPr>
      </p:pic>
      <p:pic>
        <p:nvPicPr>
          <p:cNvPr id="997" name="Google Shape;997;p51"/>
          <p:cNvPicPr preferRelativeResize="0"/>
          <p:nvPr/>
        </p:nvPicPr>
        <p:blipFill rotWithShape="1">
          <a:blip r:embed="rId110" cstate="print">
            <a:alphaModFix/>
            <a:extLst>
              <a:ext uri="{28A0092B-C50C-407E-A947-70E740481C1C}">
                <a14:useLocalDpi xmlns:a14="http://schemas.microsoft.com/office/drawing/2010/main"/>
              </a:ext>
            </a:extLst>
          </a:blip>
          <a:srcRect/>
          <a:stretch/>
        </p:blipFill>
        <p:spPr>
          <a:xfrm>
            <a:off x="7430128" y="2394666"/>
            <a:ext cx="355200" cy="407918"/>
          </a:xfrm>
          <a:prstGeom prst="rect">
            <a:avLst/>
          </a:prstGeom>
          <a:noFill/>
          <a:ln>
            <a:noFill/>
          </a:ln>
        </p:spPr>
      </p:pic>
      <p:pic>
        <p:nvPicPr>
          <p:cNvPr id="998" name="Google Shape;998;p51"/>
          <p:cNvPicPr preferRelativeResize="0"/>
          <p:nvPr/>
        </p:nvPicPr>
        <p:blipFill>
          <a:blip r:embed="rId111" cstate="print">
            <a:alphaModFix/>
            <a:extLst>
              <a:ext uri="{28A0092B-C50C-407E-A947-70E740481C1C}">
                <a14:useLocalDpi xmlns:a14="http://schemas.microsoft.com/office/drawing/2010/main"/>
              </a:ext>
            </a:extLst>
          </a:blip>
          <a:stretch>
            <a:fillRect/>
          </a:stretch>
        </p:blipFill>
        <p:spPr>
          <a:xfrm>
            <a:off x="8721853" y="1388972"/>
            <a:ext cx="414900" cy="181174"/>
          </a:xfrm>
          <a:prstGeom prst="rect">
            <a:avLst/>
          </a:prstGeom>
          <a:noFill/>
          <a:ln>
            <a:noFill/>
          </a:ln>
        </p:spPr>
      </p:pic>
      <p:pic>
        <p:nvPicPr>
          <p:cNvPr id="999" name="Google Shape;999;p51"/>
          <p:cNvPicPr preferRelativeResize="0"/>
          <p:nvPr/>
        </p:nvPicPr>
        <p:blipFill>
          <a:blip r:embed="rId112" cstate="print">
            <a:alphaModFix/>
            <a:extLst>
              <a:ext uri="{28A0092B-C50C-407E-A947-70E740481C1C}">
                <a14:useLocalDpi xmlns:a14="http://schemas.microsoft.com/office/drawing/2010/main"/>
              </a:ext>
            </a:extLst>
          </a:blip>
          <a:stretch>
            <a:fillRect/>
          </a:stretch>
        </p:blipFill>
        <p:spPr>
          <a:xfrm>
            <a:off x="7282241" y="3821684"/>
            <a:ext cx="355200" cy="181218"/>
          </a:xfrm>
          <a:prstGeom prst="rect">
            <a:avLst/>
          </a:prstGeom>
          <a:noFill/>
          <a:ln>
            <a:noFill/>
          </a:ln>
        </p:spPr>
      </p:pic>
      <p:pic>
        <p:nvPicPr>
          <p:cNvPr id="1000" name="Google Shape;1000;p51"/>
          <p:cNvPicPr preferRelativeResize="0"/>
          <p:nvPr/>
        </p:nvPicPr>
        <p:blipFill>
          <a:blip r:embed="rId113" cstate="print">
            <a:alphaModFix/>
            <a:extLst>
              <a:ext uri="{28A0092B-C50C-407E-A947-70E740481C1C}">
                <a14:useLocalDpi xmlns:a14="http://schemas.microsoft.com/office/drawing/2010/main"/>
              </a:ext>
            </a:extLst>
          </a:blip>
          <a:stretch>
            <a:fillRect/>
          </a:stretch>
        </p:blipFill>
        <p:spPr>
          <a:xfrm>
            <a:off x="5490843" y="3409850"/>
            <a:ext cx="585300" cy="154136"/>
          </a:xfrm>
          <a:prstGeom prst="rect">
            <a:avLst/>
          </a:prstGeom>
          <a:noFill/>
          <a:ln>
            <a:noFill/>
          </a:ln>
        </p:spPr>
      </p:pic>
      <p:pic>
        <p:nvPicPr>
          <p:cNvPr id="1001" name="Google Shape;1001;p51"/>
          <p:cNvPicPr preferRelativeResize="0"/>
          <p:nvPr/>
        </p:nvPicPr>
        <p:blipFill>
          <a:blip r:embed="rId114" cstate="print">
            <a:alphaModFix/>
            <a:extLst>
              <a:ext uri="{28A0092B-C50C-407E-A947-70E740481C1C}">
                <a14:useLocalDpi xmlns:a14="http://schemas.microsoft.com/office/drawing/2010/main"/>
              </a:ext>
            </a:extLst>
          </a:blip>
          <a:stretch>
            <a:fillRect/>
          </a:stretch>
        </p:blipFill>
        <p:spPr>
          <a:xfrm>
            <a:off x="2815446" y="1764308"/>
            <a:ext cx="553200" cy="82976"/>
          </a:xfrm>
          <a:prstGeom prst="rect">
            <a:avLst/>
          </a:prstGeom>
          <a:noFill/>
          <a:ln>
            <a:noFill/>
          </a:ln>
        </p:spPr>
      </p:pic>
      <p:pic>
        <p:nvPicPr>
          <p:cNvPr id="1002" name="Google Shape;1002;p51"/>
          <p:cNvPicPr preferRelativeResize="0"/>
          <p:nvPr/>
        </p:nvPicPr>
        <p:blipFill>
          <a:blip r:embed="rId115" cstate="print">
            <a:alphaModFix/>
            <a:extLst>
              <a:ext uri="{28A0092B-C50C-407E-A947-70E740481C1C}">
                <a14:useLocalDpi xmlns:a14="http://schemas.microsoft.com/office/drawing/2010/main"/>
              </a:ext>
            </a:extLst>
          </a:blip>
          <a:stretch>
            <a:fillRect/>
          </a:stretch>
        </p:blipFill>
        <p:spPr>
          <a:xfrm>
            <a:off x="6363554" y="1378645"/>
            <a:ext cx="355200" cy="201828"/>
          </a:xfrm>
          <a:prstGeom prst="rect">
            <a:avLst/>
          </a:prstGeom>
          <a:noFill/>
          <a:ln>
            <a:noFill/>
          </a:ln>
        </p:spPr>
      </p:pic>
      <p:pic>
        <p:nvPicPr>
          <p:cNvPr id="1003" name="Google Shape;1003;p51"/>
          <p:cNvPicPr preferRelativeResize="0"/>
          <p:nvPr/>
        </p:nvPicPr>
        <p:blipFill>
          <a:blip r:embed="rId116" cstate="print">
            <a:alphaModFix/>
            <a:extLst>
              <a:ext uri="{28A0092B-C50C-407E-A947-70E740481C1C}">
                <a14:useLocalDpi xmlns:a14="http://schemas.microsoft.com/office/drawing/2010/main"/>
              </a:ext>
            </a:extLst>
          </a:blip>
          <a:stretch>
            <a:fillRect/>
          </a:stretch>
        </p:blipFill>
        <p:spPr>
          <a:xfrm>
            <a:off x="5246148" y="3843953"/>
            <a:ext cx="594150" cy="136680"/>
          </a:xfrm>
          <a:prstGeom prst="rect">
            <a:avLst/>
          </a:prstGeom>
          <a:noFill/>
          <a:ln>
            <a:noFill/>
          </a:ln>
        </p:spPr>
      </p:pic>
      <p:pic>
        <p:nvPicPr>
          <p:cNvPr id="1004" name="Google Shape;1004;p51"/>
          <p:cNvPicPr preferRelativeResize="0"/>
          <p:nvPr/>
        </p:nvPicPr>
        <p:blipFill>
          <a:blip r:embed="rId117" cstate="print">
            <a:alphaModFix/>
            <a:extLst>
              <a:ext uri="{28A0092B-C50C-407E-A947-70E740481C1C}">
                <a14:useLocalDpi xmlns:a14="http://schemas.microsoft.com/office/drawing/2010/main"/>
              </a:ext>
            </a:extLst>
          </a:blip>
          <a:stretch>
            <a:fillRect/>
          </a:stretch>
        </p:blipFill>
        <p:spPr>
          <a:xfrm>
            <a:off x="8245462" y="3757433"/>
            <a:ext cx="355150" cy="309718"/>
          </a:xfrm>
          <a:prstGeom prst="rect">
            <a:avLst/>
          </a:prstGeom>
          <a:noFill/>
          <a:ln>
            <a:noFill/>
          </a:ln>
        </p:spPr>
      </p:pic>
      <p:pic>
        <p:nvPicPr>
          <p:cNvPr id="1005" name="Google Shape;1005;p51"/>
          <p:cNvPicPr preferRelativeResize="0"/>
          <p:nvPr/>
        </p:nvPicPr>
        <p:blipFill rotWithShape="1">
          <a:blip r:embed="rId118" cstate="print">
            <a:alphaModFix/>
            <a:extLst>
              <a:ext uri="{28A0092B-C50C-407E-A947-70E740481C1C}">
                <a14:useLocalDpi xmlns:a14="http://schemas.microsoft.com/office/drawing/2010/main"/>
              </a:ext>
            </a:extLst>
          </a:blip>
          <a:srcRect/>
          <a:stretch/>
        </p:blipFill>
        <p:spPr>
          <a:xfrm>
            <a:off x="2516763" y="1426211"/>
            <a:ext cx="414900" cy="106696"/>
          </a:xfrm>
          <a:prstGeom prst="rect">
            <a:avLst/>
          </a:prstGeom>
          <a:noFill/>
          <a:ln>
            <a:noFill/>
          </a:ln>
        </p:spPr>
      </p:pic>
      <p:pic>
        <p:nvPicPr>
          <p:cNvPr id="1006" name="Google Shape;1006;p51"/>
          <p:cNvPicPr preferRelativeResize="0"/>
          <p:nvPr/>
        </p:nvPicPr>
        <p:blipFill>
          <a:blip r:embed="rId119" cstate="print">
            <a:alphaModFix/>
            <a:extLst>
              <a:ext uri="{28A0092B-C50C-407E-A947-70E740481C1C}">
                <a14:useLocalDpi xmlns:a14="http://schemas.microsoft.com/office/drawing/2010/main"/>
              </a:ext>
            </a:extLst>
          </a:blip>
          <a:stretch>
            <a:fillRect/>
          </a:stretch>
        </p:blipFill>
        <p:spPr>
          <a:xfrm>
            <a:off x="2186125" y="4565080"/>
            <a:ext cx="635750" cy="120793"/>
          </a:xfrm>
          <a:prstGeom prst="rect">
            <a:avLst/>
          </a:prstGeom>
          <a:noFill/>
          <a:ln>
            <a:noFill/>
          </a:ln>
        </p:spPr>
      </p:pic>
      <p:pic>
        <p:nvPicPr>
          <p:cNvPr id="1007" name="Google Shape;1007;p51"/>
          <p:cNvPicPr preferRelativeResize="0"/>
          <p:nvPr/>
        </p:nvPicPr>
        <p:blipFill>
          <a:blip r:embed="rId120" cstate="print">
            <a:alphaModFix/>
            <a:extLst>
              <a:ext uri="{28A0092B-C50C-407E-A947-70E740481C1C}">
                <a14:useLocalDpi xmlns:a14="http://schemas.microsoft.com/office/drawing/2010/main"/>
              </a:ext>
            </a:extLst>
          </a:blip>
          <a:stretch>
            <a:fillRect/>
          </a:stretch>
        </p:blipFill>
        <p:spPr>
          <a:xfrm>
            <a:off x="7499806" y="3418312"/>
            <a:ext cx="663900" cy="137214"/>
          </a:xfrm>
          <a:prstGeom prst="rect">
            <a:avLst/>
          </a:prstGeom>
          <a:noFill/>
          <a:ln>
            <a:noFill/>
          </a:ln>
        </p:spPr>
      </p:pic>
      <p:pic>
        <p:nvPicPr>
          <p:cNvPr id="1008" name="Google Shape;1008;p51"/>
          <p:cNvPicPr preferRelativeResize="0"/>
          <p:nvPr/>
        </p:nvPicPr>
        <p:blipFill>
          <a:blip r:embed="rId121" cstate="print">
            <a:alphaModFix/>
            <a:extLst>
              <a:ext uri="{28A0092B-C50C-407E-A947-70E740481C1C}">
                <a14:useLocalDpi xmlns:a14="http://schemas.microsoft.com/office/drawing/2010/main"/>
              </a:ext>
            </a:extLst>
          </a:blip>
          <a:stretch>
            <a:fillRect/>
          </a:stretch>
        </p:blipFill>
        <p:spPr>
          <a:xfrm>
            <a:off x="3359801" y="4230693"/>
            <a:ext cx="636000" cy="142035"/>
          </a:xfrm>
          <a:prstGeom prst="rect">
            <a:avLst/>
          </a:prstGeom>
          <a:noFill/>
          <a:ln>
            <a:noFill/>
          </a:ln>
        </p:spPr>
      </p:pic>
      <p:pic>
        <p:nvPicPr>
          <p:cNvPr id="1009" name="Google Shape;1009;p51"/>
          <p:cNvPicPr preferRelativeResize="0"/>
          <p:nvPr/>
        </p:nvPicPr>
        <p:blipFill>
          <a:blip r:embed="rId122" cstate="print">
            <a:alphaModFix/>
            <a:extLst>
              <a:ext uri="{28A0092B-C50C-407E-A947-70E740481C1C}">
                <a14:useLocalDpi xmlns:a14="http://schemas.microsoft.com/office/drawing/2010/main"/>
              </a:ext>
            </a:extLst>
          </a:blip>
          <a:stretch>
            <a:fillRect/>
          </a:stretch>
        </p:blipFill>
        <p:spPr>
          <a:xfrm>
            <a:off x="573410" y="3845533"/>
            <a:ext cx="635750" cy="133519"/>
          </a:xfrm>
          <a:prstGeom prst="rect">
            <a:avLst/>
          </a:prstGeom>
          <a:noFill/>
          <a:ln>
            <a:noFill/>
          </a:ln>
        </p:spPr>
      </p:pic>
      <p:pic>
        <p:nvPicPr>
          <p:cNvPr id="1010" name="Google Shape;1010;p51"/>
          <p:cNvPicPr preferRelativeResize="0"/>
          <p:nvPr/>
        </p:nvPicPr>
        <p:blipFill>
          <a:blip r:embed="rId123" cstate="print">
            <a:alphaModFix/>
            <a:extLst>
              <a:ext uri="{28A0092B-C50C-407E-A947-70E740481C1C}">
                <a14:useLocalDpi xmlns:a14="http://schemas.microsoft.com/office/drawing/2010/main"/>
              </a:ext>
            </a:extLst>
          </a:blip>
          <a:stretch>
            <a:fillRect/>
          </a:stretch>
        </p:blipFill>
        <p:spPr>
          <a:xfrm>
            <a:off x="2255584" y="3389437"/>
            <a:ext cx="635750" cy="194963"/>
          </a:xfrm>
          <a:prstGeom prst="rect">
            <a:avLst/>
          </a:prstGeom>
          <a:noFill/>
          <a:ln>
            <a:noFill/>
          </a:ln>
        </p:spPr>
      </p:pic>
      <p:pic>
        <p:nvPicPr>
          <p:cNvPr id="1011" name="Google Shape;1011;p51"/>
          <p:cNvPicPr preferRelativeResize="0"/>
          <p:nvPr/>
        </p:nvPicPr>
        <p:blipFill>
          <a:blip r:embed="rId124" cstate="print">
            <a:alphaModFix/>
            <a:extLst>
              <a:ext uri="{28A0092B-C50C-407E-A947-70E740481C1C}">
                <a14:useLocalDpi xmlns:a14="http://schemas.microsoft.com/office/drawing/2010/main"/>
              </a:ext>
            </a:extLst>
          </a:blip>
          <a:stretch>
            <a:fillRect/>
          </a:stretch>
        </p:blipFill>
        <p:spPr>
          <a:xfrm>
            <a:off x="4851159" y="1743753"/>
            <a:ext cx="471300" cy="124086"/>
          </a:xfrm>
          <a:prstGeom prst="rect">
            <a:avLst/>
          </a:prstGeom>
          <a:noFill/>
          <a:ln>
            <a:noFill/>
          </a:ln>
        </p:spPr>
      </p:pic>
      <p:pic>
        <p:nvPicPr>
          <p:cNvPr id="1012" name="Google Shape;1012;p51"/>
          <p:cNvPicPr preferRelativeResize="0"/>
          <p:nvPr/>
        </p:nvPicPr>
        <p:blipFill>
          <a:blip r:embed="rId125" cstate="print">
            <a:alphaModFix/>
            <a:extLst>
              <a:ext uri="{28A0092B-C50C-407E-A947-70E740481C1C}">
                <a14:useLocalDpi xmlns:a14="http://schemas.microsoft.com/office/drawing/2010/main"/>
              </a:ext>
            </a:extLst>
          </a:blip>
          <a:stretch>
            <a:fillRect/>
          </a:stretch>
        </p:blipFill>
        <p:spPr>
          <a:xfrm>
            <a:off x="4210013" y="2471870"/>
            <a:ext cx="316050" cy="253510"/>
          </a:xfrm>
          <a:prstGeom prst="rect">
            <a:avLst/>
          </a:prstGeom>
          <a:noFill/>
          <a:ln>
            <a:noFill/>
          </a:ln>
        </p:spPr>
      </p:pic>
      <p:pic>
        <p:nvPicPr>
          <p:cNvPr id="1013" name="Google Shape;1013;p51"/>
          <p:cNvPicPr preferRelativeResize="0"/>
          <p:nvPr/>
        </p:nvPicPr>
        <p:blipFill>
          <a:blip r:embed="rId126" cstate="print">
            <a:alphaModFix/>
            <a:extLst>
              <a:ext uri="{28A0092B-C50C-407E-A947-70E740481C1C}">
                <a14:useLocalDpi xmlns:a14="http://schemas.microsoft.com/office/drawing/2010/main"/>
              </a:ext>
            </a:extLst>
          </a:blip>
          <a:stretch>
            <a:fillRect/>
          </a:stretch>
        </p:blipFill>
        <p:spPr>
          <a:xfrm>
            <a:off x="8061086" y="2925974"/>
            <a:ext cx="355150" cy="217421"/>
          </a:xfrm>
          <a:prstGeom prst="rect">
            <a:avLst/>
          </a:prstGeom>
          <a:noFill/>
          <a:ln>
            <a:noFill/>
          </a:ln>
        </p:spPr>
      </p:pic>
      <p:pic>
        <p:nvPicPr>
          <p:cNvPr id="1014" name="Google Shape;1014;p51"/>
          <p:cNvPicPr preferRelativeResize="0"/>
          <p:nvPr/>
        </p:nvPicPr>
        <p:blipFill>
          <a:blip r:embed="rId127" cstate="print">
            <a:alphaModFix/>
            <a:extLst>
              <a:ext uri="{28A0092B-C50C-407E-A947-70E740481C1C}">
                <a14:useLocalDpi xmlns:a14="http://schemas.microsoft.com/office/drawing/2010/main"/>
              </a:ext>
            </a:extLst>
          </a:blip>
          <a:stretch>
            <a:fillRect/>
          </a:stretch>
        </p:blipFill>
        <p:spPr>
          <a:xfrm>
            <a:off x="61800" y="983623"/>
            <a:ext cx="316050" cy="197522"/>
          </a:xfrm>
          <a:prstGeom prst="rect">
            <a:avLst/>
          </a:prstGeom>
          <a:noFill/>
          <a:ln>
            <a:noFill/>
          </a:ln>
        </p:spPr>
      </p:pic>
      <p:pic>
        <p:nvPicPr>
          <p:cNvPr id="1015" name="Google Shape;1015;p51"/>
          <p:cNvPicPr preferRelativeResize="0"/>
          <p:nvPr/>
        </p:nvPicPr>
        <p:blipFill rotWithShape="1">
          <a:blip r:embed="rId128" cstate="print">
            <a:alphaModFix/>
            <a:extLst>
              <a:ext uri="{28A0092B-C50C-407E-A947-70E740481C1C}">
                <a14:useLocalDpi xmlns:a14="http://schemas.microsoft.com/office/drawing/2010/main"/>
              </a:ext>
            </a:extLst>
          </a:blip>
          <a:srcRect/>
          <a:stretch/>
        </p:blipFill>
        <p:spPr>
          <a:xfrm>
            <a:off x="6242284" y="4187494"/>
            <a:ext cx="513600" cy="228433"/>
          </a:xfrm>
          <a:prstGeom prst="rect">
            <a:avLst/>
          </a:prstGeom>
          <a:noFill/>
          <a:ln>
            <a:noFill/>
          </a:ln>
        </p:spPr>
      </p:pic>
      <p:pic>
        <p:nvPicPr>
          <p:cNvPr id="1016" name="Google Shape;1016;p51"/>
          <p:cNvPicPr preferRelativeResize="0"/>
          <p:nvPr/>
        </p:nvPicPr>
        <p:blipFill>
          <a:blip r:embed="rId129" cstate="print">
            <a:alphaModFix/>
            <a:extLst>
              <a:ext uri="{28A0092B-C50C-407E-A947-70E740481C1C}">
                <a14:useLocalDpi xmlns:a14="http://schemas.microsoft.com/office/drawing/2010/main"/>
              </a:ext>
            </a:extLst>
          </a:blip>
          <a:stretch>
            <a:fillRect/>
          </a:stretch>
        </p:blipFill>
        <p:spPr>
          <a:xfrm>
            <a:off x="3703753" y="3382907"/>
            <a:ext cx="663900" cy="208022"/>
          </a:xfrm>
          <a:prstGeom prst="rect">
            <a:avLst/>
          </a:prstGeom>
          <a:noFill/>
          <a:ln>
            <a:noFill/>
          </a:ln>
        </p:spPr>
      </p:pic>
      <p:pic>
        <p:nvPicPr>
          <p:cNvPr id="1017" name="Google Shape;1017;p51"/>
          <p:cNvPicPr preferRelativeResize="0"/>
          <p:nvPr/>
        </p:nvPicPr>
        <p:blipFill>
          <a:blip r:embed="rId130" cstate="print">
            <a:alphaModFix/>
            <a:extLst>
              <a:ext uri="{28A0092B-C50C-407E-A947-70E740481C1C}">
                <a14:useLocalDpi xmlns:a14="http://schemas.microsoft.com/office/drawing/2010/main"/>
              </a:ext>
            </a:extLst>
          </a:blip>
          <a:stretch>
            <a:fillRect/>
          </a:stretch>
        </p:blipFill>
        <p:spPr>
          <a:xfrm>
            <a:off x="5367813" y="1735271"/>
            <a:ext cx="414900" cy="141050"/>
          </a:xfrm>
          <a:prstGeom prst="rect">
            <a:avLst/>
          </a:prstGeom>
          <a:noFill/>
          <a:ln>
            <a:noFill/>
          </a:ln>
        </p:spPr>
      </p:pic>
      <p:pic>
        <p:nvPicPr>
          <p:cNvPr id="1018" name="Google Shape;1018;p51"/>
          <p:cNvPicPr preferRelativeResize="0"/>
          <p:nvPr/>
        </p:nvPicPr>
        <p:blipFill>
          <a:blip r:embed="rId131" cstate="print">
            <a:alphaModFix/>
            <a:extLst>
              <a:ext uri="{28A0092B-C50C-407E-A947-70E740481C1C}">
                <a14:useLocalDpi xmlns:a14="http://schemas.microsoft.com/office/drawing/2010/main"/>
              </a:ext>
            </a:extLst>
          </a:blip>
          <a:stretch>
            <a:fillRect/>
          </a:stretch>
        </p:blipFill>
        <p:spPr>
          <a:xfrm>
            <a:off x="3680025" y="3824128"/>
            <a:ext cx="513600" cy="176330"/>
          </a:xfrm>
          <a:prstGeom prst="rect">
            <a:avLst/>
          </a:prstGeom>
          <a:noFill/>
          <a:ln>
            <a:noFill/>
          </a:ln>
        </p:spPr>
      </p:pic>
      <p:pic>
        <p:nvPicPr>
          <p:cNvPr id="1019" name="Google Shape;1019;p51"/>
          <p:cNvPicPr preferRelativeResize="0"/>
          <p:nvPr/>
        </p:nvPicPr>
        <p:blipFill>
          <a:blip r:embed="rId132" cstate="print">
            <a:alphaModFix/>
            <a:extLst>
              <a:ext uri="{28A0092B-C50C-407E-A947-70E740481C1C}">
                <a14:useLocalDpi xmlns:a14="http://schemas.microsoft.com/office/drawing/2010/main"/>
              </a:ext>
            </a:extLst>
          </a:blip>
          <a:stretch>
            <a:fillRect/>
          </a:stretch>
        </p:blipFill>
        <p:spPr>
          <a:xfrm>
            <a:off x="1366740" y="3396199"/>
            <a:ext cx="504000" cy="181438"/>
          </a:xfrm>
          <a:prstGeom prst="rect">
            <a:avLst/>
          </a:prstGeom>
          <a:noFill/>
          <a:ln>
            <a:noFill/>
          </a:ln>
        </p:spPr>
      </p:pic>
      <p:pic>
        <p:nvPicPr>
          <p:cNvPr id="1020" name="Google Shape;1020;p51"/>
          <p:cNvPicPr preferRelativeResize="0"/>
          <p:nvPr/>
        </p:nvPicPr>
        <p:blipFill>
          <a:blip r:embed="rId133" cstate="print">
            <a:alphaModFix/>
            <a:extLst>
              <a:ext uri="{28A0092B-C50C-407E-A947-70E740481C1C}">
                <a14:useLocalDpi xmlns:a14="http://schemas.microsoft.com/office/drawing/2010/main"/>
              </a:ext>
            </a:extLst>
          </a:blip>
          <a:stretch>
            <a:fillRect/>
          </a:stretch>
        </p:blipFill>
        <p:spPr>
          <a:xfrm>
            <a:off x="4343127" y="2958436"/>
            <a:ext cx="594175" cy="152499"/>
          </a:xfrm>
          <a:prstGeom prst="rect">
            <a:avLst/>
          </a:prstGeom>
          <a:noFill/>
          <a:ln>
            <a:noFill/>
          </a:ln>
        </p:spPr>
      </p:pic>
      <p:pic>
        <p:nvPicPr>
          <p:cNvPr id="1021" name="Google Shape;1021;p51"/>
          <p:cNvPicPr preferRelativeResize="0"/>
          <p:nvPr/>
        </p:nvPicPr>
        <p:blipFill>
          <a:blip r:embed="rId134" cstate="print">
            <a:alphaModFix/>
            <a:extLst>
              <a:ext uri="{28A0092B-C50C-407E-A947-70E740481C1C}">
                <a14:useLocalDpi xmlns:a14="http://schemas.microsoft.com/office/drawing/2010/main"/>
              </a:ext>
            </a:extLst>
          </a:blip>
          <a:stretch>
            <a:fillRect/>
          </a:stretch>
        </p:blipFill>
        <p:spPr>
          <a:xfrm>
            <a:off x="3016391" y="2505946"/>
            <a:ext cx="471300" cy="185359"/>
          </a:xfrm>
          <a:prstGeom prst="rect">
            <a:avLst/>
          </a:prstGeom>
          <a:noFill/>
          <a:ln>
            <a:noFill/>
          </a:ln>
        </p:spPr>
      </p:pic>
      <p:pic>
        <p:nvPicPr>
          <p:cNvPr id="1022" name="Google Shape;1022;p51"/>
          <p:cNvPicPr preferRelativeResize="0"/>
          <p:nvPr/>
        </p:nvPicPr>
        <p:blipFill rotWithShape="1">
          <a:blip r:embed="rId135" cstate="print">
            <a:alphaModFix/>
            <a:extLst>
              <a:ext uri="{28A0092B-C50C-407E-A947-70E740481C1C}">
                <a14:useLocalDpi xmlns:a14="http://schemas.microsoft.com/office/drawing/2010/main"/>
              </a:ext>
            </a:extLst>
          </a:blip>
          <a:srcRect/>
          <a:stretch/>
        </p:blipFill>
        <p:spPr>
          <a:xfrm>
            <a:off x="1442240" y="4158310"/>
            <a:ext cx="213745" cy="286800"/>
          </a:xfrm>
          <a:prstGeom prst="rect">
            <a:avLst/>
          </a:prstGeom>
          <a:noFill/>
          <a:ln>
            <a:noFill/>
          </a:ln>
        </p:spPr>
      </p:pic>
      <p:pic>
        <p:nvPicPr>
          <p:cNvPr id="1023" name="Google Shape;1023;p51"/>
          <p:cNvPicPr preferRelativeResize="0"/>
          <p:nvPr/>
        </p:nvPicPr>
        <p:blipFill>
          <a:blip r:embed="rId136" cstate="print">
            <a:alphaModFix/>
            <a:extLst>
              <a:ext uri="{28A0092B-C50C-407E-A947-70E740481C1C}">
                <a14:useLocalDpi xmlns:a14="http://schemas.microsoft.com/office/drawing/2010/main"/>
              </a:ext>
            </a:extLst>
          </a:blip>
          <a:stretch>
            <a:fillRect/>
          </a:stretch>
        </p:blipFill>
        <p:spPr>
          <a:xfrm>
            <a:off x="7247776" y="1015077"/>
            <a:ext cx="585300" cy="134614"/>
          </a:xfrm>
          <a:prstGeom prst="rect">
            <a:avLst/>
          </a:prstGeom>
          <a:noFill/>
          <a:ln>
            <a:noFill/>
          </a:ln>
        </p:spPr>
      </p:pic>
      <p:pic>
        <p:nvPicPr>
          <p:cNvPr id="1024" name="Google Shape;1024;p51"/>
          <p:cNvPicPr preferRelativeResize="0"/>
          <p:nvPr/>
        </p:nvPicPr>
        <p:blipFill>
          <a:blip r:embed="rId137" cstate="print">
            <a:alphaModFix/>
            <a:extLst>
              <a:ext uri="{28A0092B-C50C-407E-A947-70E740481C1C}">
                <a14:useLocalDpi xmlns:a14="http://schemas.microsoft.com/office/drawing/2010/main"/>
              </a:ext>
            </a:extLst>
          </a:blip>
          <a:stretch>
            <a:fillRect/>
          </a:stretch>
        </p:blipFill>
        <p:spPr>
          <a:xfrm>
            <a:off x="4477834" y="4216510"/>
            <a:ext cx="663900" cy="170401"/>
          </a:xfrm>
          <a:prstGeom prst="rect">
            <a:avLst/>
          </a:prstGeom>
          <a:noFill/>
          <a:ln>
            <a:noFill/>
          </a:ln>
        </p:spPr>
      </p:pic>
      <p:pic>
        <p:nvPicPr>
          <p:cNvPr id="1025" name="Google Shape;1025;p51"/>
          <p:cNvPicPr preferRelativeResize="0"/>
          <p:nvPr/>
        </p:nvPicPr>
        <p:blipFill rotWithShape="1">
          <a:blip r:embed="rId138" cstate="print">
            <a:alphaModFix/>
            <a:extLst>
              <a:ext uri="{28A0092B-C50C-407E-A947-70E740481C1C}">
                <a14:useLocalDpi xmlns:a14="http://schemas.microsoft.com/office/drawing/2010/main"/>
              </a:ext>
            </a:extLst>
          </a:blip>
          <a:srcRect/>
          <a:stretch/>
        </p:blipFill>
        <p:spPr>
          <a:xfrm>
            <a:off x="6599025" y="4495136"/>
            <a:ext cx="277000" cy="260679"/>
          </a:xfrm>
          <a:prstGeom prst="rect">
            <a:avLst/>
          </a:prstGeom>
          <a:noFill/>
          <a:ln>
            <a:noFill/>
          </a:ln>
        </p:spPr>
      </p:pic>
      <p:pic>
        <p:nvPicPr>
          <p:cNvPr id="1026" name="Google Shape;1026;p51"/>
          <p:cNvPicPr preferRelativeResize="0"/>
          <p:nvPr/>
        </p:nvPicPr>
        <p:blipFill>
          <a:blip r:embed="rId139" cstate="print">
            <a:alphaModFix/>
            <a:extLst>
              <a:ext uri="{28A0092B-C50C-407E-A947-70E740481C1C}">
                <a14:useLocalDpi xmlns:a14="http://schemas.microsoft.com/office/drawing/2010/main"/>
              </a:ext>
            </a:extLst>
          </a:blip>
          <a:stretch>
            <a:fillRect/>
          </a:stretch>
        </p:blipFill>
        <p:spPr>
          <a:xfrm>
            <a:off x="2098918" y="4256826"/>
            <a:ext cx="585300" cy="89769"/>
          </a:xfrm>
          <a:prstGeom prst="rect">
            <a:avLst/>
          </a:prstGeom>
          <a:noFill/>
          <a:ln>
            <a:noFill/>
          </a:ln>
        </p:spPr>
      </p:pic>
      <p:pic>
        <p:nvPicPr>
          <p:cNvPr id="1027" name="Google Shape;1027;p51"/>
          <p:cNvPicPr preferRelativeResize="0"/>
          <p:nvPr/>
        </p:nvPicPr>
        <p:blipFill>
          <a:blip r:embed="rId140" cstate="print">
            <a:alphaModFix/>
            <a:extLst>
              <a:ext uri="{28A0092B-C50C-407E-A947-70E740481C1C}">
                <a14:useLocalDpi xmlns:a14="http://schemas.microsoft.com/office/drawing/2010/main"/>
              </a:ext>
            </a:extLst>
          </a:blip>
          <a:stretch>
            <a:fillRect/>
          </a:stretch>
        </p:blipFill>
        <p:spPr>
          <a:xfrm>
            <a:off x="3924413" y="4519151"/>
            <a:ext cx="585300" cy="212650"/>
          </a:xfrm>
          <a:prstGeom prst="rect">
            <a:avLst/>
          </a:prstGeom>
          <a:noFill/>
          <a:ln>
            <a:noFill/>
          </a:ln>
        </p:spPr>
      </p:pic>
      <p:pic>
        <p:nvPicPr>
          <p:cNvPr id="1028" name="Google Shape;1028;p51"/>
          <p:cNvPicPr preferRelativeResize="0"/>
          <p:nvPr/>
        </p:nvPicPr>
        <p:blipFill>
          <a:blip r:embed="rId141" cstate="print">
            <a:alphaModFix/>
            <a:extLst>
              <a:ext uri="{28A0092B-C50C-407E-A947-70E740481C1C}">
                <a14:useLocalDpi xmlns:a14="http://schemas.microsoft.com/office/drawing/2010/main"/>
              </a:ext>
            </a:extLst>
          </a:blip>
          <a:stretch>
            <a:fillRect/>
          </a:stretch>
        </p:blipFill>
        <p:spPr>
          <a:xfrm>
            <a:off x="4223286" y="3726212"/>
            <a:ext cx="548640" cy="372161"/>
          </a:xfrm>
          <a:prstGeom prst="rect">
            <a:avLst/>
          </a:prstGeom>
          <a:noFill/>
          <a:ln>
            <a:noFill/>
          </a:ln>
        </p:spPr>
      </p:pic>
      <p:pic>
        <p:nvPicPr>
          <p:cNvPr id="1029" name="Google Shape;1029;p51"/>
          <p:cNvPicPr preferRelativeResize="0"/>
          <p:nvPr/>
        </p:nvPicPr>
        <p:blipFill>
          <a:blip r:embed="rId142" cstate="print">
            <a:alphaModFix/>
            <a:extLst>
              <a:ext uri="{28A0092B-C50C-407E-A947-70E740481C1C}">
                <a14:useLocalDpi xmlns:a14="http://schemas.microsoft.com/office/drawing/2010/main"/>
              </a:ext>
            </a:extLst>
          </a:blip>
          <a:stretch>
            <a:fillRect/>
          </a:stretch>
        </p:blipFill>
        <p:spPr>
          <a:xfrm>
            <a:off x="5708245" y="1413240"/>
            <a:ext cx="585300" cy="132638"/>
          </a:xfrm>
          <a:prstGeom prst="rect">
            <a:avLst/>
          </a:prstGeom>
          <a:noFill/>
          <a:ln>
            <a:noFill/>
          </a:ln>
        </p:spPr>
      </p:pic>
      <p:pic>
        <p:nvPicPr>
          <p:cNvPr id="1030" name="Google Shape;1030;p51"/>
          <p:cNvPicPr preferRelativeResize="0"/>
          <p:nvPr/>
        </p:nvPicPr>
        <p:blipFill>
          <a:blip r:embed="rId143" cstate="print">
            <a:alphaModFix/>
            <a:extLst>
              <a:ext uri="{28A0092B-C50C-407E-A947-70E740481C1C}">
                <a14:useLocalDpi xmlns:a14="http://schemas.microsoft.com/office/drawing/2010/main"/>
              </a:ext>
            </a:extLst>
          </a:blip>
          <a:stretch>
            <a:fillRect/>
          </a:stretch>
        </p:blipFill>
        <p:spPr>
          <a:xfrm>
            <a:off x="2512804" y="3782155"/>
            <a:ext cx="513600" cy="260275"/>
          </a:xfrm>
          <a:prstGeom prst="rect">
            <a:avLst/>
          </a:prstGeom>
          <a:noFill/>
          <a:ln>
            <a:noFill/>
          </a:ln>
        </p:spPr>
      </p:pic>
      <p:pic>
        <p:nvPicPr>
          <p:cNvPr id="1031" name="Google Shape;1031;p51"/>
          <p:cNvPicPr preferRelativeResize="0"/>
          <p:nvPr/>
        </p:nvPicPr>
        <p:blipFill>
          <a:blip r:embed="rId144" cstate="print">
            <a:alphaModFix/>
            <a:extLst>
              <a:ext uri="{28A0092B-C50C-407E-A947-70E740481C1C}">
                <a14:useLocalDpi xmlns:a14="http://schemas.microsoft.com/office/drawing/2010/main"/>
              </a:ext>
            </a:extLst>
          </a:blip>
          <a:stretch>
            <a:fillRect/>
          </a:stretch>
        </p:blipFill>
        <p:spPr>
          <a:xfrm>
            <a:off x="1127544" y="1408347"/>
            <a:ext cx="585300" cy="142424"/>
          </a:xfrm>
          <a:prstGeom prst="rect">
            <a:avLst/>
          </a:prstGeom>
          <a:noFill/>
          <a:ln>
            <a:noFill/>
          </a:ln>
        </p:spPr>
      </p:pic>
      <p:pic>
        <p:nvPicPr>
          <p:cNvPr id="1032" name="Google Shape;1032;p51"/>
          <p:cNvPicPr preferRelativeResize="0"/>
          <p:nvPr/>
        </p:nvPicPr>
        <p:blipFill>
          <a:blip r:embed="rId145" cstate="print">
            <a:alphaModFix/>
            <a:extLst>
              <a:ext uri="{28A0092B-C50C-407E-A947-70E740481C1C}">
                <a14:useLocalDpi xmlns:a14="http://schemas.microsoft.com/office/drawing/2010/main"/>
              </a:ext>
            </a:extLst>
          </a:blip>
          <a:stretch>
            <a:fillRect/>
          </a:stretch>
        </p:blipFill>
        <p:spPr>
          <a:xfrm>
            <a:off x="5047737" y="1026142"/>
            <a:ext cx="553200" cy="112484"/>
          </a:xfrm>
          <a:prstGeom prst="rect">
            <a:avLst/>
          </a:prstGeom>
          <a:noFill/>
          <a:ln>
            <a:noFill/>
          </a:ln>
        </p:spPr>
      </p:pic>
      <p:pic>
        <p:nvPicPr>
          <p:cNvPr id="1033" name="Google Shape;1033;p51"/>
          <p:cNvPicPr preferRelativeResize="0"/>
          <p:nvPr/>
        </p:nvPicPr>
        <p:blipFill rotWithShape="1">
          <a:blip r:embed="rId146" cstate="print">
            <a:alphaModFix/>
            <a:extLst>
              <a:ext uri="{28A0092B-C50C-407E-A947-70E740481C1C}">
                <a14:useLocalDpi xmlns:a14="http://schemas.microsoft.com/office/drawing/2010/main"/>
              </a:ext>
            </a:extLst>
          </a:blip>
          <a:srcRect/>
          <a:stretch/>
        </p:blipFill>
        <p:spPr>
          <a:xfrm>
            <a:off x="7855029" y="1669885"/>
            <a:ext cx="316050" cy="271822"/>
          </a:xfrm>
          <a:prstGeom prst="rect">
            <a:avLst/>
          </a:prstGeom>
          <a:noFill/>
          <a:ln>
            <a:noFill/>
          </a:ln>
        </p:spPr>
      </p:pic>
      <p:pic>
        <p:nvPicPr>
          <p:cNvPr id="1034" name="Google Shape;1034;p51"/>
          <p:cNvPicPr preferRelativeResize="0"/>
          <p:nvPr/>
        </p:nvPicPr>
        <p:blipFill>
          <a:blip r:embed="rId147" cstate="print">
            <a:alphaModFix/>
            <a:extLst>
              <a:ext uri="{28A0092B-C50C-407E-A947-70E740481C1C}">
                <a14:useLocalDpi xmlns:a14="http://schemas.microsoft.com/office/drawing/2010/main"/>
              </a:ext>
            </a:extLst>
          </a:blip>
          <a:stretch>
            <a:fillRect/>
          </a:stretch>
        </p:blipFill>
        <p:spPr>
          <a:xfrm>
            <a:off x="5166910" y="1390003"/>
            <a:ext cx="471325" cy="179111"/>
          </a:xfrm>
          <a:prstGeom prst="rect">
            <a:avLst/>
          </a:prstGeom>
          <a:noFill/>
          <a:ln>
            <a:noFill/>
          </a:ln>
        </p:spPr>
      </p:pic>
      <p:pic>
        <p:nvPicPr>
          <p:cNvPr id="1035" name="Google Shape;1035;p51"/>
          <p:cNvPicPr preferRelativeResize="0"/>
          <p:nvPr/>
        </p:nvPicPr>
        <p:blipFill rotWithShape="1">
          <a:blip r:embed="rId148" cstate="print">
            <a:alphaModFix/>
            <a:extLst>
              <a:ext uri="{28A0092B-C50C-407E-A947-70E740481C1C}">
                <a14:useLocalDpi xmlns:a14="http://schemas.microsoft.com/office/drawing/2010/main"/>
              </a:ext>
            </a:extLst>
          </a:blip>
          <a:srcRect/>
          <a:stretch/>
        </p:blipFill>
        <p:spPr>
          <a:xfrm>
            <a:off x="6788764" y="1434640"/>
            <a:ext cx="471325" cy="89837"/>
          </a:xfrm>
          <a:prstGeom prst="rect">
            <a:avLst/>
          </a:prstGeom>
          <a:noFill/>
          <a:ln>
            <a:noFill/>
          </a:ln>
        </p:spPr>
      </p:pic>
      <p:pic>
        <p:nvPicPr>
          <p:cNvPr id="1036" name="Google Shape;1036;p51"/>
          <p:cNvPicPr preferRelativeResize="0"/>
          <p:nvPr/>
        </p:nvPicPr>
        <p:blipFill>
          <a:blip r:embed="rId149" cstate="print">
            <a:alphaModFix/>
            <a:extLst>
              <a:ext uri="{28A0092B-C50C-407E-A947-70E740481C1C}">
                <a14:useLocalDpi xmlns:a14="http://schemas.microsoft.com/office/drawing/2010/main"/>
              </a:ext>
            </a:extLst>
          </a:blip>
          <a:stretch>
            <a:fillRect/>
          </a:stretch>
        </p:blipFill>
        <p:spPr>
          <a:xfrm>
            <a:off x="3572252" y="2531320"/>
            <a:ext cx="553200" cy="134612"/>
          </a:xfrm>
          <a:prstGeom prst="rect">
            <a:avLst/>
          </a:prstGeom>
          <a:noFill/>
          <a:ln>
            <a:noFill/>
          </a:ln>
        </p:spPr>
      </p:pic>
      <p:pic>
        <p:nvPicPr>
          <p:cNvPr id="1037" name="Google Shape;1037;p51"/>
          <p:cNvPicPr preferRelativeResize="0"/>
          <p:nvPr/>
        </p:nvPicPr>
        <p:blipFill>
          <a:blip r:embed="rId150" cstate="print">
            <a:alphaModFix/>
            <a:extLst>
              <a:ext uri="{28A0092B-C50C-407E-A947-70E740481C1C}">
                <a14:useLocalDpi xmlns:a14="http://schemas.microsoft.com/office/drawing/2010/main"/>
              </a:ext>
            </a:extLst>
          </a:blip>
          <a:stretch>
            <a:fillRect/>
          </a:stretch>
        </p:blipFill>
        <p:spPr>
          <a:xfrm>
            <a:off x="4625600" y="1382933"/>
            <a:ext cx="471300" cy="193251"/>
          </a:xfrm>
          <a:prstGeom prst="rect">
            <a:avLst/>
          </a:prstGeom>
          <a:noFill/>
          <a:ln>
            <a:noFill/>
          </a:ln>
        </p:spPr>
      </p:pic>
      <p:pic>
        <p:nvPicPr>
          <p:cNvPr id="1038" name="Google Shape;1038;p51"/>
          <p:cNvPicPr preferRelativeResize="0"/>
          <p:nvPr/>
        </p:nvPicPr>
        <p:blipFill>
          <a:blip r:embed="rId151" cstate="print">
            <a:alphaModFix/>
            <a:extLst>
              <a:ext uri="{28A0092B-C50C-407E-A947-70E740481C1C}">
                <a14:useLocalDpi xmlns:a14="http://schemas.microsoft.com/office/drawing/2010/main"/>
              </a:ext>
            </a:extLst>
          </a:blip>
          <a:stretch>
            <a:fillRect/>
          </a:stretch>
        </p:blipFill>
        <p:spPr>
          <a:xfrm>
            <a:off x="4207255" y="978696"/>
            <a:ext cx="471300" cy="207376"/>
          </a:xfrm>
          <a:prstGeom prst="rect">
            <a:avLst/>
          </a:prstGeom>
          <a:noFill/>
          <a:ln>
            <a:noFill/>
          </a:ln>
        </p:spPr>
      </p:pic>
      <p:pic>
        <p:nvPicPr>
          <p:cNvPr id="1039" name="Google Shape;1039;p51"/>
          <p:cNvPicPr preferRelativeResize="0"/>
          <p:nvPr/>
        </p:nvPicPr>
        <p:blipFill>
          <a:blip r:embed="rId152" cstate="print">
            <a:alphaModFix/>
            <a:extLst>
              <a:ext uri="{28A0092B-C50C-407E-A947-70E740481C1C}">
                <a14:useLocalDpi xmlns:a14="http://schemas.microsoft.com/office/drawing/2010/main"/>
              </a:ext>
            </a:extLst>
          </a:blip>
          <a:stretch>
            <a:fillRect/>
          </a:stretch>
        </p:blipFill>
        <p:spPr>
          <a:xfrm>
            <a:off x="598979" y="1748609"/>
            <a:ext cx="471301" cy="114375"/>
          </a:xfrm>
          <a:prstGeom prst="rect">
            <a:avLst/>
          </a:prstGeom>
          <a:noFill/>
          <a:ln>
            <a:noFill/>
          </a:ln>
        </p:spPr>
      </p:pic>
      <p:pic>
        <p:nvPicPr>
          <p:cNvPr id="1040" name="Google Shape;1040;p51"/>
          <p:cNvPicPr preferRelativeResize="0"/>
          <p:nvPr/>
        </p:nvPicPr>
        <p:blipFill rotWithShape="1">
          <a:blip r:embed="rId153" cstate="print">
            <a:alphaModFix/>
            <a:extLst>
              <a:ext uri="{28A0092B-C50C-407E-A947-70E740481C1C}">
                <a14:useLocalDpi xmlns:a14="http://schemas.microsoft.com/office/drawing/2010/main"/>
              </a:ext>
            </a:extLst>
          </a:blip>
          <a:srcRect/>
          <a:stretch/>
        </p:blipFill>
        <p:spPr>
          <a:xfrm>
            <a:off x="40025" y="1723711"/>
            <a:ext cx="513600" cy="164170"/>
          </a:xfrm>
          <a:prstGeom prst="rect">
            <a:avLst/>
          </a:prstGeom>
          <a:noFill/>
          <a:ln>
            <a:noFill/>
          </a:ln>
        </p:spPr>
      </p:pic>
      <p:pic>
        <p:nvPicPr>
          <p:cNvPr id="1041" name="Google Shape;1041;p51"/>
          <p:cNvPicPr preferRelativeResize="0"/>
          <p:nvPr/>
        </p:nvPicPr>
        <p:blipFill rotWithShape="1">
          <a:blip r:embed="rId154" cstate="print">
            <a:alphaModFix/>
            <a:extLst>
              <a:ext uri="{28A0092B-C50C-407E-A947-70E740481C1C}">
                <a14:useLocalDpi xmlns:a14="http://schemas.microsoft.com/office/drawing/2010/main"/>
              </a:ext>
            </a:extLst>
          </a:blip>
          <a:srcRect/>
          <a:stretch/>
        </p:blipFill>
        <p:spPr>
          <a:xfrm>
            <a:off x="7261051" y="1744196"/>
            <a:ext cx="548625" cy="123201"/>
          </a:xfrm>
          <a:prstGeom prst="rect">
            <a:avLst/>
          </a:prstGeom>
          <a:noFill/>
          <a:ln>
            <a:noFill/>
          </a:ln>
        </p:spPr>
      </p:pic>
      <p:pic>
        <p:nvPicPr>
          <p:cNvPr id="1042" name="Google Shape;1042;p51"/>
          <p:cNvPicPr preferRelativeResize="0"/>
          <p:nvPr/>
        </p:nvPicPr>
        <p:blipFill>
          <a:blip r:embed="rId155" cstate="print">
            <a:alphaModFix/>
            <a:extLst>
              <a:ext uri="{28A0092B-C50C-407E-A947-70E740481C1C}">
                <a14:useLocalDpi xmlns:a14="http://schemas.microsoft.com/office/drawing/2010/main"/>
              </a:ext>
            </a:extLst>
          </a:blip>
          <a:stretch>
            <a:fillRect/>
          </a:stretch>
        </p:blipFill>
        <p:spPr>
          <a:xfrm>
            <a:off x="3546423" y="2083215"/>
            <a:ext cx="355201" cy="231069"/>
          </a:xfrm>
          <a:prstGeom prst="rect">
            <a:avLst/>
          </a:prstGeom>
          <a:noFill/>
          <a:ln>
            <a:noFill/>
          </a:ln>
        </p:spPr>
      </p:pic>
      <p:pic>
        <p:nvPicPr>
          <p:cNvPr id="1043" name="Google Shape;1043;p51"/>
          <p:cNvPicPr preferRelativeResize="0"/>
          <p:nvPr/>
        </p:nvPicPr>
        <p:blipFill>
          <a:blip r:embed="rId156" cstate="print">
            <a:alphaModFix/>
            <a:extLst>
              <a:ext uri="{28A0092B-C50C-407E-A947-70E740481C1C}">
                <a14:useLocalDpi xmlns:a14="http://schemas.microsoft.com/office/drawing/2010/main"/>
              </a:ext>
            </a:extLst>
          </a:blip>
          <a:stretch>
            <a:fillRect/>
          </a:stretch>
        </p:blipFill>
        <p:spPr>
          <a:xfrm>
            <a:off x="621236" y="2471615"/>
            <a:ext cx="414900" cy="254021"/>
          </a:xfrm>
          <a:prstGeom prst="rect">
            <a:avLst/>
          </a:prstGeom>
          <a:noFill/>
          <a:ln>
            <a:noFill/>
          </a:ln>
        </p:spPr>
      </p:pic>
      <p:pic>
        <p:nvPicPr>
          <p:cNvPr id="1044" name="Google Shape;1044;p51"/>
          <p:cNvPicPr preferRelativeResize="0"/>
          <p:nvPr/>
        </p:nvPicPr>
        <p:blipFill>
          <a:blip r:embed="rId157" cstate="print">
            <a:alphaModFix/>
            <a:extLst>
              <a:ext uri="{28A0092B-C50C-407E-A947-70E740481C1C}">
                <a14:useLocalDpi xmlns:a14="http://schemas.microsoft.com/office/drawing/2010/main"/>
              </a:ext>
            </a:extLst>
          </a:blip>
          <a:stretch>
            <a:fillRect/>
          </a:stretch>
        </p:blipFill>
        <p:spPr>
          <a:xfrm>
            <a:off x="1847754" y="2956307"/>
            <a:ext cx="548625" cy="156756"/>
          </a:xfrm>
          <a:prstGeom prst="rect">
            <a:avLst/>
          </a:prstGeom>
          <a:noFill/>
          <a:ln>
            <a:noFill/>
          </a:ln>
        </p:spPr>
      </p:pic>
      <p:pic>
        <p:nvPicPr>
          <p:cNvPr id="1045" name="Google Shape;1045;p51"/>
          <p:cNvPicPr preferRelativeResize="0"/>
          <p:nvPr/>
        </p:nvPicPr>
        <p:blipFill>
          <a:blip r:embed="rId158" cstate="print">
            <a:alphaModFix/>
            <a:extLst>
              <a:ext uri="{28A0092B-C50C-407E-A947-70E740481C1C}">
                <a14:useLocalDpi xmlns:a14="http://schemas.microsoft.com/office/drawing/2010/main"/>
              </a:ext>
            </a:extLst>
          </a:blip>
          <a:stretch>
            <a:fillRect/>
          </a:stretch>
        </p:blipFill>
        <p:spPr>
          <a:xfrm>
            <a:off x="8694875" y="990414"/>
            <a:ext cx="414900" cy="183940"/>
          </a:xfrm>
          <a:prstGeom prst="rect">
            <a:avLst/>
          </a:prstGeom>
          <a:noFill/>
          <a:ln>
            <a:noFill/>
          </a:ln>
        </p:spPr>
      </p:pic>
      <p:pic>
        <p:nvPicPr>
          <p:cNvPr id="1046" name="Google Shape;1046;p51"/>
          <p:cNvPicPr preferRelativeResize="0"/>
          <p:nvPr/>
        </p:nvPicPr>
        <p:blipFill rotWithShape="1">
          <a:blip r:embed="rId159" cstate="print">
            <a:alphaModFix/>
            <a:extLst>
              <a:ext uri="{28A0092B-C50C-407E-A947-70E740481C1C}">
                <a14:useLocalDpi xmlns:a14="http://schemas.microsoft.com/office/drawing/2010/main"/>
              </a:ext>
            </a:extLst>
          </a:blip>
          <a:srcRect/>
          <a:stretch/>
        </p:blipFill>
        <p:spPr>
          <a:xfrm>
            <a:off x="6147789" y="2876098"/>
            <a:ext cx="355200" cy="317175"/>
          </a:xfrm>
          <a:prstGeom prst="rect">
            <a:avLst/>
          </a:prstGeom>
          <a:noFill/>
          <a:ln>
            <a:noFill/>
          </a:ln>
        </p:spPr>
      </p:pic>
      <p:pic>
        <p:nvPicPr>
          <p:cNvPr id="1047" name="Google Shape;1047;p51"/>
          <p:cNvPicPr preferRelativeResize="0"/>
          <p:nvPr/>
        </p:nvPicPr>
        <p:blipFill>
          <a:blip r:embed="rId160" cstate="print">
            <a:alphaModFix/>
            <a:extLst>
              <a:ext uri="{28A0092B-C50C-407E-A947-70E740481C1C}">
                <a14:useLocalDpi xmlns:a14="http://schemas.microsoft.com/office/drawing/2010/main"/>
              </a:ext>
            </a:extLst>
          </a:blip>
          <a:stretch>
            <a:fillRect/>
          </a:stretch>
        </p:blipFill>
        <p:spPr>
          <a:xfrm>
            <a:off x="8198103" y="3350438"/>
            <a:ext cx="414900" cy="272961"/>
          </a:xfrm>
          <a:prstGeom prst="rect">
            <a:avLst/>
          </a:prstGeom>
          <a:noFill/>
          <a:ln>
            <a:noFill/>
          </a:ln>
        </p:spPr>
      </p:pic>
      <p:pic>
        <p:nvPicPr>
          <p:cNvPr id="1048" name="Google Shape;1048;p51"/>
          <p:cNvPicPr preferRelativeResize="0"/>
          <p:nvPr/>
        </p:nvPicPr>
        <p:blipFill>
          <a:blip r:embed="rId161" cstate="print">
            <a:alphaModFix/>
            <a:extLst>
              <a:ext uri="{28A0092B-C50C-407E-A947-70E740481C1C}">
                <a14:useLocalDpi xmlns:a14="http://schemas.microsoft.com/office/drawing/2010/main"/>
              </a:ext>
            </a:extLst>
          </a:blip>
          <a:stretch>
            <a:fillRect/>
          </a:stretch>
        </p:blipFill>
        <p:spPr>
          <a:xfrm>
            <a:off x="6227694" y="1022035"/>
            <a:ext cx="548625" cy="120698"/>
          </a:xfrm>
          <a:prstGeom prst="rect">
            <a:avLst/>
          </a:prstGeom>
          <a:noFill/>
          <a:ln>
            <a:noFill/>
          </a:ln>
        </p:spPr>
      </p:pic>
      <p:pic>
        <p:nvPicPr>
          <p:cNvPr id="1049" name="Google Shape;1049;p51"/>
          <p:cNvPicPr preferRelativeResize="0"/>
          <p:nvPr/>
        </p:nvPicPr>
        <p:blipFill>
          <a:blip r:embed="rId162" cstate="print">
            <a:alphaModFix/>
            <a:extLst>
              <a:ext uri="{28A0092B-C50C-407E-A947-70E740481C1C}">
                <a14:useLocalDpi xmlns:a14="http://schemas.microsoft.com/office/drawing/2010/main"/>
              </a:ext>
            </a:extLst>
          </a:blip>
          <a:stretch>
            <a:fillRect/>
          </a:stretch>
        </p:blipFill>
        <p:spPr>
          <a:xfrm>
            <a:off x="7376100" y="4541352"/>
            <a:ext cx="548625" cy="168248"/>
          </a:xfrm>
          <a:prstGeom prst="rect">
            <a:avLst/>
          </a:prstGeom>
          <a:noFill/>
          <a:ln>
            <a:noFill/>
          </a:ln>
        </p:spPr>
      </p:pic>
      <p:pic>
        <p:nvPicPr>
          <p:cNvPr id="1050" name="Google Shape;1050;p51"/>
          <p:cNvPicPr preferRelativeResize="0"/>
          <p:nvPr/>
        </p:nvPicPr>
        <p:blipFill>
          <a:blip r:embed="rId163" cstate="print">
            <a:alphaModFix/>
            <a:extLst>
              <a:ext uri="{28A0092B-C50C-407E-A947-70E740481C1C}">
                <a14:useLocalDpi xmlns:a14="http://schemas.microsoft.com/office/drawing/2010/main"/>
              </a:ext>
            </a:extLst>
          </a:blip>
          <a:stretch>
            <a:fillRect/>
          </a:stretch>
        </p:blipFill>
        <p:spPr>
          <a:xfrm>
            <a:off x="37050" y="3406688"/>
            <a:ext cx="594300" cy="160461"/>
          </a:xfrm>
          <a:prstGeom prst="rect">
            <a:avLst/>
          </a:prstGeom>
          <a:noFill/>
          <a:ln>
            <a:noFill/>
          </a:ln>
        </p:spPr>
      </p:pic>
      <p:pic>
        <p:nvPicPr>
          <p:cNvPr id="1051" name="Google Shape;1051;p51"/>
          <p:cNvPicPr preferRelativeResize="0"/>
          <p:nvPr/>
        </p:nvPicPr>
        <p:blipFill>
          <a:blip r:embed="rId164" cstate="print">
            <a:alphaModFix/>
            <a:extLst>
              <a:ext uri="{28A0092B-C50C-407E-A947-70E740481C1C}">
                <a14:useLocalDpi xmlns:a14="http://schemas.microsoft.com/office/drawing/2010/main"/>
              </a:ext>
            </a:extLst>
          </a:blip>
          <a:stretch>
            <a:fillRect/>
          </a:stretch>
        </p:blipFill>
        <p:spPr>
          <a:xfrm>
            <a:off x="4907747" y="3406446"/>
            <a:ext cx="548700" cy="160946"/>
          </a:xfrm>
          <a:prstGeom prst="rect">
            <a:avLst/>
          </a:prstGeom>
          <a:noFill/>
          <a:ln>
            <a:noFill/>
          </a:ln>
        </p:spPr>
      </p:pic>
      <p:pic>
        <p:nvPicPr>
          <p:cNvPr id="1052" name="Google Shape;1052;p51"/>
          <p:cNvPicPr preferRelativeResize="0"/>
          <p:nvPr/>
        </p:nvPicPr>
        <p:blipFill>
          <a:blip r:embed="rId165" cstate="print">
            <a:alphaModFix/>
            <a:extLst>
              <a:ext uri="{28A0092B-C50C-407E-A947-70E740481C1C}">
                <a14:useLocalDpi xmlns:a14="http://schemas.microsoft.com/office/drawing/2010/main"/>
              </a:ext>
            </a:extLst>
          </a:blip>
          <a:stretch>
            <a:fillRect/>
          </a:stretch>
        </p:blipFill>
        <p:spPr>
          <a:xfrm>
            <a:off x="7667101" y="3805296"/>
            <a:ext cx="548700" cy="213993"/>
          </a:xfrm>
          <a:prstGeom prst="rect">
            <a:avLst/>
          </a:prstGeom>
          <a:noFill/>
          <a:ln>
            <a:noFill/>
          </a:ln>
        </p:spPr>
      </p:pic>
      <p:pic>
        <p:nvPicPr>
          <p:cNvPr id="1053" name="Google Shape;1053;p51"/>
          <p:cNvPicPr preferRelativeResize="0"/>
          <p:nvPr/>
        </p:nvPicPr>
        <p:blipFill>
          <a:blip r:embed="rId166" cstate="print">
            <a:alphaModFix/>
            <a:extLst>
              <a:ext uri="{28A0092B-C50C-407E-A947-70E740481C1C}">
                <a14:useLocalDpi xmlns:a14="http://schemas.microsoft.com/office/drawing/2010/main"/>
              </a:ext>
            </a:extLst>
          </a:blip>
          <a:stretch>
            <a:fillRect/>
          </a:stretch>
        </p:blipFill>
        <p:spPr>
          <a:xfrm>
            <a:off x="543934" y="1417071"/>
            <a:ext cx="513600" cy="124976"/>
          </a:xfrm>
          <a:prstGeom prst="rect">
            <a:avLst/>
          </a:prstGeom>
          <a:noFill/>
          <a:ln>
            <a:noFill/>
          </a:ln>
        </p:spPr>
      </p:pic>
      <p:pic>
        <p:nvPicPr>
          <p:cNvPr id="1054" name="Google Shape;1054;p51"/>
          <p:cNvPicPr preferRelativeResize="0"/>
          <p:nvPr/>
        </p:nvPicPr>
        <p:blipFill rotWithShape="1">
          <a:blip r:embed="rId167" cstate="print">
            <a:alphaModFix/>
            <a:extLst>
              <a:ext uri="{28A0092B-C50C-407E-A947-70E740481C1C}">
                <a14:useLocalDpi xmlns:a14="http://schemas.microsoft.com/office/drawing/2010/main"/>
              </a:ext>
            </a:extLst>
          </a:blip>
          <a:srcRect/>
          <a:stretch/>
        </p:blipFill>
        <p:spPr>
          <a:xfrm>
            <a:off x="5862792" y="4180978"/>
            <a:ext cx="316050" cy="241466"/>
          </a:xfrm>
          <a:prstGeom prst="rect">
            <a:avLst/>
          </a:prstGeom>
          <a:noFill/>
          <a:ln>
            <a:noFill/>
          </a:ln>
        </p:spPr>
      </p:pic>
      <p:pic>
        <p:nvPicPr>
          <p:cNvPr id="1055" name="Google Shape;1055;p51"/>
          <p:cNvPicPr preferRelativeResize="0"/>
          <p:nvPr/>
        </p:nvPicPr>
        <p:blipFill>
          <a:blip r:embed="rId168" cstate="print">
            <a:alphaModFix/>
            <a:extLst>
              <a:ext uri="{28A0092B-C50C-407E-A947-70E740481C1C}">
                <a14:useLocalDpi xmlns:a14="http://schemas.microsoft.com/office/drawing/2010/main"/>
              </a:ext>
            </a:extLst>
          </a:blip>
          <a:stretch>
            <a:fillRect/>
          </a:stretch>
        </p:blipFill>
        <p:spPr>
          <a:xfrm>
            <a:off x="1579099" y="914438"/>
            <a:ext cx="548625" cy="335893"/>
          </a:xfrm>
          <a:prstGeom prst="rect">
            <a:avLst/>
          </a:prstGeom>
          <a:noFill/>
          <a:ln>
            <a:noFill/>
          </a:ln>
        </p:spPr>
      </p:pic>
      <p:pic>
        <p:nvPicPr>
          <p:cNvPr id="1056" name="Google Shape;1056;p51"/>
          <p:cNvPicPr preferRelativeResize="0"/>
          <p:nvPr/>
        </p:nvPicPr>
        <p:blipFill rotWithShape="1">
          <a:blip r:embed="rId169" cstate="print">
            <a:alphaModFix/>
            <a:extLst>
              <a:ext uri="{28A0092B-C50C-407E-A947-70E740481C1C}">
                <a14:useLocalDpi xmlns:a14="http://schemas.microsoft.com/office/drawing/2010/main"/>
              </a:ext>
            </a:extLst>
          </a:blip>
          <a:srcRect/>
          <a:stretch/>
        </p:blipFill>
        <p:spPr>
          <a:xfrm>
            <a:off x="1676558" y="2469681"/>
            <a:ext cx="316050" cy="257889"/>
          </a:xfrm>
          <a:prstGeom prst="rect">
            <a:avLst/>
          </a:prstGeom>
          <a:noFill/>
          <a:ln>
            <a:noFill/>
          </a:ln>
        </p:spPr>
      </p:pic>
      <p:pic>
        <p:nvPicPr>
          <p:cNvPr id="1057" name="Google Shape;1057;p51"/>
          <p:cNvPicPr preferRelativeResize="0"/>
          <p:nvPr/>
        </p:nvPicPr>
        <p:blipFill>
          <a:blip r:embed="rId170" cstate="print">
            <a:alphaModFix/>
            <a:extLst>
              <a:ext uri="{28A0092B-C50C-407E-A947-70E740481C1C}">
                <a14:useLocalDpi xmlns:a14="http://schemas.microsoft.com/office/drawing/2010/main"/>
              </a:ext>
            </a:extLst>
          </a:blip>
          <a:stretch>
            <a:fillRect/>
          </a:stretch>
        </p:blipFill>
        <p:spPr>
          <a:xfrm>
            <a:off x="7871434" y="1374678"/>
            <a:ext cx="355200" cy="209763"/>
          </a:xfrm>
          <a:prstGeom prst="rect">
            <a:avLst/>
          </a:prstGeom>
          <a:noFill/>
          <a:ln>
            <a:noFill/>
          </a:ln>
        </p:spPr>
      </p:pic>
      <p:pic>
        <p:nvPicPr>
          <p:cNvPr id="1058" name="Google Shape;1058;p51"/>
          <p:cNvPicPr preferRelativeResize="0"/>
          <p:nvPr/>
        </p:nvPicPr>
        <p:blipFill>
          <a:blip r:embed="rId171" cstate="print">
            <a:alphaModFix/>
            <a:extLst>
              <a:ext uri="{28A0092B-C50C-407E-A947-70E740481C1C}">
                <a14:useLocalDpi xmlns:a14="http://schemas.microsoft.com/office/drawing/2010/main"/>
              </a:ext>
            </a:extLst>
          </a:blip>
          <a:stretch>
            <a:fillRect/>
          </a:stretch>
        </p:blipFill>
        <p:spPr>
          <a:xfrm>
            <a:off x="3947583" y="2155773"/>
            <a:ext cx="548700" cy="85954"/>
          </a:xfrm>
          <a:prstGeom prst="rect">
            <a:avLst/>
          </a:prstGeom>
          <a:noFill/>
          <a:ln>
            <a:noFill/>
          </a:ln>
        </p:spPr>
      </p:pic>
      <p:pic>
        <p:nvPicPr>
          <p:cNvPr id="1059" name="Google Shape;1059;p51"/>
          <p:cNvPicPr preferRelativeResize="0"/>
          <p:nvPr/>
        </p:nvPicPr>
        <p:blipFill>
          <a:blip r:embed="rId172" cstate="print">
            <a:alphaModFix/>
            <a:extLst>
              <a:ext uri="{28A0092B-C50C-407E-A947-70E740481C1C}">
                <a14:useLocalDpi xmlns:a14="http://schemas.microsoft.com/office/drawing/2010/main"/>
              </a:ext>
            </a:extLst>
          </a:blip>
          <a:stretch>
            <a:fillRect/>
          </a:stretch>
        </p:blipFill>
        <p:spPr>
          <a:xfrm>
            <a:off x="1719426" y="4169287"/>
            <a:ext cx="316050" cy="264846"/>
          </a:xfrm>
          <a:prstGeom prst="rect">
            <a:avLst/>
          </a:prstGeom>
          <a:noFill/>
          <a:ln>
            <a:noFill/>
          </a:ln>
        </p:spPr>
      </p:pic>
      <p:pic>
        <p:nvPicPr>
          <p:cNvPr id="1060" name="Google Shape;1060;p51"/>
          <p:cNvPicPr preferRelativeResize="0"/>
          <p:nvPr/>
        </p:nvPicPr>
        <p:blipFill>
          <a:blip r:embed="rId173" cstate="print">
            <a:alphaModFix/>
            <a:extLst>
              <a:ext uri="{28A0092B-C50C-407E-A947-70E740481C1C}">
                <a14:useLocalDpi xmlns:a14="http://schemas.microsoft.com/office/drawing/2010/main"/>
              </a:ext>
            </a:extLst>
          </a:blip>
          <a:stretch>
            <a:fillRect/>
          </a:stretch>
        </p:blipFill>
        <p:spPr>
          <a:xfrm>
            <a:off x="7910792" y="974072"/>
            <a:ext cx="213750" cy="216624"/>
          </a:xfrm>
          <a:prstGeom prst="rect">
            <a:avLst/>
          </a:prstGeom>
          <a:noFill/>
          <a:ln>
            <a:noFill/>
          </a:ln>
        </p:spPr>
      </p:pic>
      <p:pic>
        <p:nvPicPr>
          <p:cNvPr id="1061" name="Google Shape;1061;p51"/>
          <p:cNvPicPr preferRelativeResize="0"/>
          <p:nvPr/>
        </p:nvPicPr>
        <p:blipFill>
          <a:blip r:embed="rId174" cstate="print">
            <a:alphaModFix/>
            <a:extLst>
              <a:ext uri="{28A0092B-C50C-407E-A947-70E740481C1C}">
                <a14:useLocalDpi xmlns:a14="http://schemas.microsoft.com/office/drawing/2010/main"/>
              </a:ext>
            </a:extLst>
          </a:blip>
          <a:stretch>
            <a:fillRect/>
          </a:stretch>
        </p:blipFill>
        <p:spPr>
          <a:xfrm>
            <a:off x="7330099" y="1400219"/>
            <a:ext cx="471325" cy="158679"/>
          </a:xfrm>
          <a:prstGeom prst="rect">
            <a:avLst/>
          </a:prstGeom>
          <a:noFill/>
          <a:ln>
            <a:noFill/>
          </a:ln>
        </p:spPr>
      </p:pic>
      <p:pic>
        <p:nvPicPr>
          <p:cNvPr id="1062" name="Google Shape;1062;p51"/>
          <p:cNvPicPr preferRelativeResize="0"/>
          <p:nvPr/>
        </p:nvPicPr>
        <p:blipFill>
          <a:blip r:embed="rId175" cstate="print">
            <a:alphaModFix/>
            <a:extLst>
              <a:ext uri="{28A0092B-C50C-407E-A947-70E740481C1C}">
                <a14:useLocalDpi xmlns:a14="http://schemas.microsoft.com/office/drawing/2010/main"/>
              </a:ext>
            </a:extLst>
          </a:blip>
          <a:stretch>
            <a:fillRect/>
          </a:stretch>
        </p:blipFill>
        <p:spPr>
          <a:xfrm>
            <a:off x="3930653" y="1691398"/>
            <a:ext cx="414900" cy="228797"/>
          </a:xfrm>
          <a:prstGeom prst="rect">
            <a:avLst/>
          </a:prstGeom>
          <a:noFill/>
          <a:ln>
            <a:noFill/>
          </a:ln>
        </p:spPr>
      </p:pic>
    </p:spTree>
    <p:extLst>
      <p:ext uri="{BB962C8B-B14F-4D97-AF65-F5344CB8AC3E}">
        <p14:creationId xmlns:p14="http://schemas.microsoft.com/office/powerpoint/2010/main" val="1275307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lvl="0">
              <a:lnSpc>
                <a:spcPct val="100000"/>
              </a:lnSpc>
              <a:buClr>
                <a:srgbClr val="FFFFFF"/>
              </a:buClr>
            </a:pPr>
            <a:r>
              <a:rPr lang="en-US" altLang="zh-CN" dirty="0"/>
              <a:t>云原生计算基金会</a:t>
            </a:r>
            <a:endParaRPr i="0" u="none" strike="noStrike" cap="none" dirty="0"/>
          </a:p>
        </p:txBody>
      </p:sp>
      <p:sp>
        <p:nvSpPr>
          <p:cNvPr id="113" name="Google Shape;113;p26"/>
          <p:cNvSpPr txBox="1"/>
          <p:nvPr/>
        </p:nvSpPr>
        <p:spPr>
          <a:xfrm>
            <a:off x="-70100" y="942937"/>
            <a:ext cx="8682600" cy="773700"/>
          </a:xfrm>
          <a:prstGeom prst="rect">
            <a:avLst/>
          </a:prstGeom>
          <a:noFill/>
          <a:ln>
            <a:noFill/>
          </a:ln>
        </p:spPr>
        <p:txBody>
          <a:bodyPr spcFirstLastPara="1" wrap="square" lIns="121900" tIns="121900" rIns="121900" bIns="121900" anchor="t" anchorCtr="0">
            <a:noAutofit/>
          </a:bodyPr>
          <a:lstStyle/>
          <a:p>
            <a:pPr marL="457200" lvl="0" indent="-190500">
              <a:buClr>
                <a:schemeClr val="dk2"/>
              </a:buClr>
              <a:buSzPts val="2000"/>
              <a:buChar char="•"/>
            </a:pPr>
            <a:r>
              <a:rPr lang="zh-CN" altLang="en-US" sz="2000" dirty="0">
                <a:solidFill>
                  <a:schemeClr val="dk2"/>
                </a:solidFill>
                <a:latin typeface="Century Gothic"/>
                <a:ea typeface="Century Gothic"/>
                <a:cs typeface="Century Gothic"/>
                <a:sym typeface="Century Gothic"/>
              </a:rPr>
              <a:t>非盈利机构，隶属</a:t>
            </a:r>
            <a:r>
              <a:rPr lang="en-US" altLang="zh-CN" sz="2000" dirty="0">
                <a:solidFill>
                  <a:schemeClr val="dk2"/>
                </a:solidFill>
                <a:latin typeface="Century Gothic"/>
                <a:ea typeface="Century Gothic"/>
                <a:cs typeface="Century Gothic"/>
                <a:sym typeface="Century Gothic"/>
              </a:rPr>
              <a:t>Linux</a:t>
            </a:r>
            <a:r>
              <a:rPr lang="zh-CN" altLang="en-US" sz="2000" dirty="0">
                <a:solidFill>
                  <a:schemeClr val="dk2"/>
                </a:solidFill>
                <a:latin typeface="Century Gothic"/>
                <a:ea typeface="Century Gothic"/>
                <a:cs typeface="Century Gothic"/>
                <a:sym typeface="Century Gothic"/>
              </a:rPr>
              <a:t>基金会</a:t>
            </a:r>
            <a:r>
              <a:rPr lang="zh-CN" altLang="en-US" sz="1200" dirty="0">
                <a:solidFill>
                  <a:schemeClr val="dk2"/>
                </a:solidFill>
                <a:latin typeface="Century Gothic"/>
                <a:ea typeface="Century Gothic"/>
                <a:cs typeface="Century Gothic"/>
                <a:sym typeface="Century Gothic"/>
              </a:rPr>
              <a:t>；</a:t>
            </a:r>
            <a:r>
              <a:rPr lang="zh-CN" altLang="en-US" sz="2000" dirty="0">
                <a:solidFill>
                  <a:schemeClr val="dk2"/>
                </a:solidFill>
                <a:latin typeface="Century Gothic"/>
                <a:ea typeface="Century Gothic"/>
                <a:cs typeface="Century Gothic"/>
                <a:sym typeface="Century Gothic"/>
              </a:rPr>
              <a:t>于</a:t>
            </a:r>
            <a:r>
              <a:rPr lang="en-US" altLang="zh-CN" sz="2000" dirty="0">
                <a:solidFill>
                  <a:schemeClr val="dk2"/>
                </a:solidFill>
                <a:latin typeface="Century Gothic"/>
                <a:ea typeface="Century Gothic"/>
                <a:cs typeface="Century Gothic"/>
                <a:sym typeface="Century Gothic"/>
              </a:rPr>
              <a:t>2015</a:t>
            </a:r>
            <a:r>
              <a:rPr lang="zh-CN" altLang="en-US" sz="2000" dirty="0">
                <a:solidFill>
                  <a:schemeClr val="dk2"/>
                </a:solidFill>
                <a:latin typeface="Century Gothic"/>
                <a:ea typeface="Century Gothic"/>
                <a:cs typeface="Century Gothic"/>
                <a:sym typeface="Century Gothic"/>
              </a:rPr>
              <a:t>年</a:t>
            </a:r>
            <a:r>
              <a:rPr lang="en-US" altLang="zh-CN" sz="2000" dirty="0">
                <a:solidFill>
                  <a:schemeClr val="dk2"/>
                </a:solidFill>
                <a:latin typeface="Century Gothic"/>
                <a:ea typeface="Century Gothic"/>
                <a:cs typeface="Century Gothic"/>
                <a:sym typeface="Century Gothic"/>
              </a:rPr>
              <a:t>12</a:t>
            </a:r>
            <a:r>
              <a:rPr lang="zh-CN" altLang="en-US" sz="2000" dirty="0">
                <a:solidFill>
                  <a:schemeClr val="dk2"/>
                </a:solidFill>
                <a:latin typeface="Century Gothic"/>
                <a:ea typeface="Century Gothic"/>
                <a:cs typeface="Century Gothic"/>
                <a:sym typeface="Century Gothic"/>
              </a:rPr>
              <a:t>月成立</a:t>
            </a:r>
            <a:endParaRPr lang="zh-CN" altLang="en-US" sz="1200" dirty="0">
              <a:solidFill>
                <a:schemeClr val="dk2"/>
              </a:solidFill>
              <a:latin typeface="Century Gothic"/>
              <a:ea typeface="Century Gothic"/>
              <a:cs typeface="Century Gothic"/>
              <a:sym typeface="Century Gothic"/>
            </a:endParaRPr>
          </a:p>
        </p:txBody>
      </p:sp>
      <p:sp>
        <p:nvSpPr>
          <p:cNvPr id="114" name="Google Shape;114;p26"/>
          <p:cNvSpPr txBox="1"/>
          <p:nvPr/>
        </p:nvSpPr>
        <p:spPr>
          <a:xfrm>
            <a:off x="-211550" y="3466350"/>
            <a:ext cx="3224400" cy="389700"/>
          </a:xfrm>
          <a:prstGeom prst="rect">
            <a:avLst/>
          </a:prstGeom>
          <a:noFill/>
          <a:ln>
            <a:noFill/>
          </a:ln>
        </p:spPr>
        <p:txBody>
          <a:bodyPr spcFirstLastPara="1" wrap="square" lIns="91425" tIns="91425" rIns="91425" bIns="91425" anchor="ctr" anchorCtr="0">
            <a:noAutofit/>
          </a:bodyPr>
          <a:lstStyle/>
          <a:p>
            <a:pPr marL="457200" lvl="0" indent="-171450" algn="l" rtl="0">
              <a:spcBef>
                <a:spcPts val="700"/>
              </a:spcBef>
              <a:spcAft>
                <a:spcPts val="0"/>
              </a:spcAft>
              <a:buClr>
                <a:schemeClr val="dk2"/>
              </a:buClr>
              <a:buSzPts val="1700"/>
              <a:buChar char="•"/>
            </a:pPr>
            <a:r>
              <a:rPr lang="zh-CN" altLang="en-US" sz="1700" dirty="0">
                <a:solidFill>
                  <a:schemeClr val="dk2"/>
                </a:solidFill>
                <a:latin typeface="Century Gothic"/>
                <a:ea typeface="Century Gothic"/>
                <a:cs typeface="Century Gothic"/>
                <a:sym typeface="Century Gothic"/>
              </a:rPr>
              <a:t>白金会员</a:t>
            </a:r>
            <a:r>
              <a:rPr lang="en-US" sz="1700" dirty="0">
                <a:solidFill>
                  <a:schemeClr val="dk2"/>
                </a:solidFill>
                <a:latin typeface="Century Gothic"/>
                <a:ea typeface="Century Gothic"/>
                <a:cs typeface="Century Gothic"/>
                <a:sym typeface="Century Gothic"/>
              </a:rPr>
              <a:t>: </a:t>
            </a:r>
            <a:endParaRPr sz="1700" dirty="0">
              <a:solidFill>
                <a:schemeClr val="dk2"/>
              </a:solidFill>
              <a:latin typeface="Century Gothic"/>
              <a:ea typeface="Century Gothic"/>
              <a:cs typeface="Century Gothic"/>
              <a:sym typeface="Century Gothic"/>
            </a:endParaRPr>
          </a:p>
          <a:p>
            <a:pPr marL="0" lvl="0" indent="0" algn="l" rtl="0">
              <a:spcBef>
                <a:spcPts val="0"/>
              </a:spcBef>
              <a:spcAft>
                <a:spcPts val="0"/>
              </a:spcAft>
              <a:buNone/>
            </a:pPr>
            <a:endParaRPr dirty="0">
              <a:solidFill>
                <a:schemeClr val="dk2"/>
              </a:solidFill>
            </a:endParaRPr>
          </a:p>
        </p:txBody>
      </p:sp>
      <p:sp>
        <p:nvSpPr>
          <p:cNvPr id="115" name="Google Shape;115;p26"/>
          <p:cNvSpPr txBox="1"/>
          <p:nvPr/>
        </p:nvSpPr>
        <p:spPr>
          <a:xfrm>
            <a:off x="5625138" y="1406224"/>
            <a:ext cx="1126800" cy="2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300" b="1" dirty="0">
                <a:solidFill>
                  <a:srgbClr val="595959"/>
                </a:solidFill>
                <a:latin typeface="Century Gothic"/>
                <a:ea typeface="Century Gothic"/>
                <a:cs typeface="Century Gothic"/>
                <a:sym typeface="Century Gothic"/>
              </a:rPr>
              <a:t>孵化项目</a:t>
            </a:r>
            <a:endParaRPr sz="1300" b="1" dirty="0"/>
          </a:p>
        </p:txBody>
      </p:sp>
      <p:cxnSp>
        <p:nvCxnSpPr>
          <p:cNvPr id="116" name="Google Shape;116;p26"/>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cxnSp>
        <p:nvCxnSpPr>
          <p:cNvPr id="118" name="Google Shape;118;p26"/>
          <p:cNvCxnSpPr/>
          <p:nvPr/>
        </p:nvCxnSpPr>
        <p:spPr>
          <a:xfrm>
            <a:off x="7698100" y="1665724"/>
            <a:ext cx="0" cy="0"/>
          </a:xfrm>
          <a:prstGeom prst="straightConnector1">
            <a:avLst/>
          </a:prstGeom>
          <a:noFill/>
          <a:ln w="9525" cap="flat" cmpd="sng">
            <a:solidFill>
              <a:srgbClr val="595959"/>
            </a:solidFill>
            <a:prstDash val="solid"/>
            <a:round/>
            <a:headEnd type="none" w="med" len="med"/>
            <a:tailEnd type="none" w="med" len="med"/>
          </a:ln>
        </p:spPr>
      </p:cxnSp>
      <p:grpSp>
        <p:nvGrpSpPr>
          <p:cNvPr id="119" name="Google Shape;119;p26"/>
          <p:cNvGrpSpPr/>
          <p:nvPr/>
        </p:nvGrpSpPr>
        <p:grpSpPr>
          <a:xfrm>
            <a:off x="3751692" y="2647446"/>
            <a:ext cx="779700" cy="780588"/>
            <a:chOff x="6484238" y="2647446"/>
            <a:chExt cx="779700" cy="780588"/>
          </a:xfrm>
        </p:grpSpPr>
        <p:sp>
          <p:nvSpPr>
            <p:cNvPr id="120" name="Google Shape;120;p26"/>
            <p:cNvSpPr txBox="1"/>
            <p:nvPr/>
          </p:nvSpPr>
          <p:spPr>
            <a:xfrm>
              <a:off x="6484238" y="3174234"/>
              <a:ext cx="779700" cy="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服务规范</a:t>
              </a:r>
              <a:endParaRPr sz="700" dirty="0"/>
            </a:p>
          </p:txBody>
        </p:sp>
        <p:pic>
          <p:nvPicPr>
            <p:cNvPr id="121" name="Google Shape;121;p26"/>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528524" y="2647446"/>
              <a:ext cx="691127" cy="560400"/>
            </a:xfrm>
            <a:prstGeom prst="rect">
              <a:avLst/>
            </a:prstGeom>
            <a:noFill/>
            <a:ln>
              <a:noFill/>
            </a:ln>
          </p:spPr>
        </p:pic>
      </p:grpSp>
      <p:grpSp>
        <p:nvGrpSpPr>
          <p:cNvPr id="122" name="Google Shape;122;p26"/>
          <p:cNvGrpSpPr/>
          <p:nvPr/>
        </p:nvGrpSpPr>
        <p:grpSpPr>
          <a:xfrm>
            <a:off x="5333741" y="2638109"/>
            <a:ext cx="740700" cy="772225"/>
            <a:chOff x="8347013" y="2638109"/>
            <a:chExt cx="740700" cy="772225"/>
          </a:xfrm>
        </p:grpSpPr>
        <p:pic>
          <p:nvPicPr>
            <p:cNvPr id="123" name="Google Shape;123;p26"/>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521553" y="2638109"/>
              <a:ext cx="391619" cy="579073"/>
            </a:xfrm>
            <a:prstGeom prst="rect">
              <a:avLst/>
            </a:prstGeom>
            <a:noFill/>
            <a:ln>
              <a:noFill/>
            </a:ln>
          </p:spPr>
        </p:pic>
        <p:sp>
          <p:nvSpPr>
            <p:cNvPr id="124" name="Google Shape;124;p26"/>
            <p:cNvSpPr txBox="1"/>
            <p:nvPr/>
          </p:nvSpPr>
          <p:spPr>
            <a:xfrm>
              <a:off x="8347013" y="3174234"/>
              <a:ext cx="7407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p>
          </p:txBody>
        </p:sp>
      </p:grpSp>
      <p:grpSp>
        <p:nvGrpSpPr>
          <p:cNvPr id="125" name="Google Shape;125;p26"/>
          <p:cNvGrpSpPr/>
          <p:nvPr/>
        </p:nvGrpSpPr>
        <p:grpSpPr>
          <a:xfrm>
            <a:off x="-85937" y="2630208"/>
            <a:ext cx="1120200" cy="796867"/>
            <a:chOff x="-26975" y="2636258"/>
            <a:chExt cx="1120200" cy="796867"/>
          </a:xfrm>
        </p:grpSpPr>
        <p:sp>
          <p:nvSpPr>
            <p:cNvPr id="126" name="Google Shape;126;p26"/>
            <p:cNvSpPr txBox="1"/>
            <p:nvPr/>
          </p:nvSpPr>
          <p:spPr>
            <a:xfrm>
              <a:off x="-2697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服务发现</a:t>
              </a:r>
              <a:endParaRPr sz="900" dirty="0"/>
            </a:p>
          </p:txBody>
        </p:sp>
        <p:pic>
          <p:nvPicPr>
            <p:cNvPr id="127" name="Google Shape;127;p2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49925" y="2636258"/>
              <a:ext cx="766400" cy="582775"/>
            </a:xfrm>
            <a:prstGeom prst="rect">
              <a:avLst/>
            </a:prstGeom>
            <a:noFill/>
            <a:ln>
              <a:noFill/>
            </a:ln>
          </p:spPr>
        </p:pic>
      </p:grpSp>
      <p:grpSp>
        <p:nvGrpSpPr>
          <p:cNvPr id="128" name="Google Shape;128;p26"/>
          <p:cNvGrpSpPr/>
          <p:nvPr/>
        </p:nvGrpSpPr>
        <p:grpSpPr>
          <a:xfrm>
            <a:off x="6038345" y="1709966"/>
            <a:ext cx="1007700" cy="1151160"/>
            <a:chOff x="8217250" y="1709966"/>
            <a:chExt cx="1007700" cy="1151160"/>
          </a:xfrm>
        </p:grpSpPr>
        <p:sp>
          <p:nvSpPr>
            <p:cNvPr id="129" name="Google Shape;129;p26"/>
            <p:cNvSpPr txBox="1"/>
            <p:nvPr/>
          </p:nvSpPr>
          <p:spPr>
            <a:xfrm>
              <a:off x="8217250" y="2306426"/>
              <a:ext cx="1007700" cy="55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endParaRPr sz="700" dirty="0"/>
            </a:p>
          </p:txBody>
        </p:sp>
        <p:pic>
          <p:nvPicPr>
            <p:cNvPr id="130" name="Google Shape;130;p2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405500" y="1709966"/>
              <a:ext cx="631200" cy="705734"/>
            </a:xfrm>
            <a:prstGeom prst="rect">
              <a:avLst/>
            </a:prstGeom>
            <a:noFill/>
            <a:ln>
              <a:noFill/>
            </a:ln>
          </p:spPr>
        </p:pic>
      </p:grpSp>
      <p:grpSp>
        <p:nvGrpSpPr>
          <p:cNvPr id="131" name="Google Shape;131;p26"/>
          <p:cNvGrpSpPr/>
          <p:nvPr/>
        </p:nvGrpSpPr>
        <p:grpSpPr>
          <a:xfrm>
            <a:off x="6900652" y="1772918"/>
            <a:ext cx="1126800" cy="964579"/>
            <a:chOff x="1667824" y="2636255"/>
            <a:chExt cx="1126800" cy="964579"/>
          </a:xfrm>
        </p:grpSpPr>
        <p:sp>
          <p:nvSpPr>
            <p:cNvPr id="132" name="Google Shape;132;p26"/>
            <p:cNvSpPr txBox="1"/>
            <p:nvPr/>
          </p:nvSpPr>
          <p:spPr>
            <a:xfrm>
              <a:off x="1667824" y="3174234"/>
              <a:ext cx="1126800" cy="42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软件更新规范</a:t>
              </a:r>
              <a:endParaRPr sz="700" dirty="0"/>
            </a:p>
          </p:txBody>
        </p:sp>
        <p:pic>
          <p:nvPicPr>
            <p:cNvPr id="133" name="Google Shape;133;p2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5077" y="2636255"/>
              <a:ext cx="452293" cy="582780"/>
            </a:xfrm>
            <a:prstGeom prst="rect">
              <a:avLst/>
            </a:prstGeom>
            <a:noFill/>
            <a:ln>
              <a:noFill/>
            </a:ln>
          </p:spPr>
        </p:pic>
      </p:grpSp>
      <p:grpSp>
        <p:nvGrpSpPr>
          <p:cNvPr id="134" name="Google Shape;134;p26"/>
          <p:cNvGrpSpPr/>
          <p:nvPr/>
        </p:nvGrpSpPr>
        <p:grpSpPr>
          <a:xfrm>
            <a:off x="7882059" y="1804638"/>
            <a:ext cx="691800" cy="874258"/>
            <a:chOff x="2871385" y="2650976"/>
            <a:chExt cx="691800" cy="874258"/>
          </a:xfrm>
        </p:grpSpPr>
        <p:sp>
          <p:nvSpPr>
            <p:cNvPr id="135" name="Google Shape;135;p26"/>
            <p:cNvSpPr txBox="1"/>
            <p:nvPr/>
          </p:nvSpPr>
          <p:spPr>
            <a:xfrm>
              <a:off x="2871385" y="3174234"/>
              <a:ext cx="6918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安全</a:t>
              </a:r>
              <a:endParaRPr sz="700" dirty="0"/>
            </a:p>
          </p:txBody>
        </p:sp>
        <p:pic>
          <p:nvPicPr>
            <p:cNvPr id="136" name="Google Shape;136;p2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053532" y="2650976"/>
              <a:ext cx="327507" cy="553339"/>
            </a:xfrm>
            <a:prstGeom prst="rect">
              <a:avLst/>
            </a:prstGeom>
            <a:noFill/>
            <a:ln>
              <a:noFill/>
            </a:ln>
          </p:spPr>
        </p:pic>
      </p:grpSp>
      <p:cxnSp>
        <p:nvCxnSpPr>
          <p:cNvPr id="137" name="Google Shape;137;p26"/>
          <p:cNvCxnSpPr/>
          <p:nvPr/>
        </p:nvCxnSpPr>
        <p:spPr>
          <a:xfrm>
            <a:off x="2804500" y="1722775"/>
            <a:ext cx="2100" cy="1634100"/>
          </a:xfrm>
          <a:prstGeom prst="straightConnector1">
            <a:avLst/>
          </a:prstGeom>
          <a:noFill/>
          <a:ln w="9525" cap="flat" cmpd="sng">
            <a:solidFill>
              <a:srgbClr val="000000"/>
            </a:solidFill>
            <a:prstDash val="solid"/>
            <a:round/>
            <a:headEnd type="none" w="med" len="med"/>
            <a:tailEnd type="none" w="med" len="med"/>
          </a:ln>
        </p:spPr>
      </p:cxnSp>
      <p:sp>
        <p:nvSpPr>
          <p:cNvPr id="138" name="Google Shape;138;p26"/>
          <p:cNvSpPr txBox="1"/>
          <p:nvPr/>
        </p:nvSpPr>
        <p:spPr>
          <a:xfrm>
            <a:off x="936111" y="1429624"/>
            <a:ext cx="1126800" cy="2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300" b="1" dirty="0">
                <a:solidFill>
                  <a:srgbClr val="595959"/>
                </a:solidFill>
                <a:latin typeface="Century Gothic"/>
                <a:ea typeface="Century Gothic"/>
                <a:cs typeface="Century Gothic"/>
                <a:sym typeface="Century Gothic"/>
              </a:rPr>
              <a:t>已毕业项目</a:t>
            </a:r>
            <a:endParaRPr sz="1300" b="1" dirty="0"/>
          </a:p>
        </p:txBody>
      </p:sp>
      <p:grpSp>
        <p:nvGrpSpPr>
          <p:cNvPr id="139" name="Google Shape;139;p26"/>
          <p:cNvGrpSpPr/>
          <p:nvPr/>
        </p:nvGrpSpPr>
        <p:grpSpPr>
          <a:xfrm>
            <a:off x="4490667" y="2657989"/>
            <a:ext cx="883800" cy="943745"/>
            <a:chOff x="7256190" y="2657989"/>
            <a:chExt cx="883800" cy="943745"/>
          </a:xfrm>
        </p:grpSpPr>
        <p:pic>
          <p:nvPicPr>
            <p:cNvPr id="140" name="Google Shape;140;p26"/>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7438961" y="2657989"/>
              <a:ext cx="518258" cy="539313"/>
            </a:xfrm>
            <a:prstGeom prst="rect">
              <a:avLst/>
            </a:prstGeom>
            <a:noFill/>
            <a:ln>
              <a:noFill/>
            </a:ln>
          </p:spPr>
        </p:pic>
        <p:sp>
          <p:nvSpPr>
            <p:cNvPr id="141" name="Google Shape;141;p26"/>
            <p:cNvSpPr txBox="1"/>
            <p:nvPr/>
          </p:nvSpPr>
          <p:spPr>
            <a:xfrm>
              <a:off x="7256190" y="3174234"/>
              <a:ext cx="8838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软件包管理</a:t>
              </a:r>
              <a:endParaRPr sz="700" dirty="0"/>
            </a:p>
          </p:txBody>
        </p:sp>
      </p:grpSp>
      <p:grpSp>
        <p:nvGrpSpPr>
          <p:cNvPr id="142" name="Google Shape;142;p26"/>
          <p:cNvGrpSpPr/>
          <p:nvPr/>
        </p:nvGrpSpPr>
        <p:grpSpPr>
          <a:xfrm>
            <a:off x="5236038" y="1747073"/>
            <a:ext cx="947700" cy="863852"/>
            <a:chOff x="6234350" y="1747073"/>
            <a:chExt cx="947700" cy="863852"/>
          </a:xfrm>
        </p:grpSpPr>
        <p:sp>
          <p:nvSpPr>
            <p:cNvPr id="143" name="Google Shape;143;p26"/>
            <p:cNvSpPr txBox="1"/>
            <p:nvPr/>
          </p:nvSpPr>
          <p:spPr>
            <a:xfrm>
              <a:off x="6234350" y="2306426"/>
              <a:ext cx="9477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r>
                <a:rPr lang="en-US" sz="700" dirty="0">
                  <a:solidFill>
                    <a:srgbClr val="606060"/>
                  </a:solidFill>
                  <a:highlight>
                    <a:srgbClr val="FFFFFF"/>
                  </a:highlight>
                </a:rPr>
                <a:t> API</a:t>
              </a:r>
              <a:endParaRPr sz="700" dirty="0"/>
            </a:p>
          </p:txBody>
        </p:sp>
        <p:pic>
          <p:nvPicPr>
            <p:cNvPr id="144" name="Google Shape;144;p26"/>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449845" y="1747073"/>
              <a:ext cx="516710" cy="631519"/>
            </a:xfrm>
            <a:prstGeom prst="rect">
              <a:avLst/>
            </a:prstGeom>
            <a:noFill/>
            <a:ln>
              <a:noFill/>
            </a:ln>
          </p:spPr>
        </p:pic>
      </p:grpSp>
      <p:grpSp>
        <p:nvGrpSpPr>
          <p:cNvPr id="145" name="Google Shape;145;p26"/>
          <p:cNvGrpSpPr/>
          <p:nvPr/>
        </p:nvGrpSpPr>
        <p:grpSpPr>
          <a:xfrm>
            <a:off x="2745117" y="1804654"/>
            <a:ext cx="1126800" cy="904072"/>
            <a:chOff x="1650497" y="1804654"/>
            <a:chExt cx="1126800" cy="904072"/>
          </a:xfrm>
        </p:grpSpPr>
        <p:sp>
          <p:nvSpPr>
            <p:cNvPr id="146" name="Google Shape;146;p26"/>
            <p:cNvSpPr txBox="1"/>
            <p:nvPr/>
          </p:nvSpPr>
          <p:spPr>
            <a:xfrm>
              <a:off x="1650497" y="2306426"/>
              <a:ext cx="11268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分布式追踪</a:t>
              </a:r>
              <a:r>
                <a:rPr lang="en-US" sz="700" dirty="0">
                  <a:solidFill>
                    <a:srgbClr val="606060"/>
                  </a:solidFill>
                  <a:highlight>
                    <a:srgbClr val="FFFFFF"/>
                  </a:highlight>
                </a:rPr>
                <a:t>API</a:t>
              </a:r>
              <a:endParaRPr sz="700" dirty="0"/>
            </a:p>
          </p:txBody>
        </p:sp>
        <p:pic>
          <p:nvPicPr>
            <p:cNvPr id="147" name="Google Shape;147;p2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853363" y="1804654"/>
              <a:ext cx="721068" cy="516358"/>
            </a:xfrm>
            <a:prstGeom prst="rect">
              <a:avLst/>
            </a:prstGeom>
            <a:noFill/>
            <a:ln>
              <a:noFill/>
            </a:ln>
          </p:spPr>
        </p:pic>
      </p:grpSp>
      <p:grpSp>
        <p:nvGrpSpPr>
          <p:cNvPr id="148" name="Google Shape;148;p26"/>
          <p:cNvGrpSpPr/>
          <p:nvPr/>
        </p:nvGrpSpPr>
        <p:grpSpPr>
          <a:xfrm>
            <a:off x="4373731" y="1778696"/>
            <a:ext cx="1007700" cy="929130"/>
            <a:chOff x="5366459" y="1778696"/>
            <a:chExt cx="1007700" cy="929130"/>
          </a:xfrm>
        </p:grpSpPr>
        <p:sp>
          <p:nvSpPr>
            <p:cNvPr id="149" name="Google Shape;149;p26"/>
            <p:cNvSpPr txBox="1"/>
            <p:nvPr/>
          </p:nvSpPr>
          <p:spPr>
            <a:xfrm>
              <a:off x="5366459" y="2306426"/>
              <a:ext cx="10077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容器运行</a:t>
              </a:r>
              <a:endParaRPr sz="700" dirty="0"/>
            </a:p>
          </p:txBody>
        </p:sp>
        <p:pic>
          <p:nvPicPr>
            <p:cNvPr id="150" name="Google Shape;150;p2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5710688" y="1778696"/>
              <a:ext cx="319243" cy="568274"/>
            </a:xfrm>
            <a:prstGeom prst="rect">
              <a:avLst/>
            </a:prstGeom>
            <a:noFill/>
            <a:ln>
              <a:noFill/>
            </a:ln>
          </p:spPr>
        </p:pic>
      </p:grpSp>
      <p:grpSp>
        <p:nvGrpSpPr>
          <p:cNvPr id="151" name="Google Shape;151;p26"/>
          <p:cNvGrpSpPr/>
          <p:nvPr/>
        </p:nvGrpSpPr>
        <p:grpSpPr>
          <a:xfrm>
            <a:off x="2748417" y="2822508"/>
            <a:ext cx="1120200" cy="656226"/>
            <a:chOff x="5348263" y="2822508"/>
            <a:chExt cx="1120200" cy="656226"/>
          </a:xfrm>
        </p:grpSpPr>
        <p:sp>
          <p:nvSpPr>
            <p:cNvPr id="152" name="Google Shape;152;p26"/>
            <p:cNvSpPr txBox="1"/>
            <p:nvPr/>
          </p:nvSpPr>
          <p:spPr>
            <a:xfrm>
              <a:off x="5348263" y="3174234"/>
              <a:ext cx="1120200" cy="30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消息传递</a:t>
              </a:r>
              <a:endParaRPr sz="700" dirty="0"/>
            </a:p>
          </p:txBody>
        </p:sp>
        <p:pic>
          <p:nvPicPr>
            <p:cNvPr id="153" name="Google Shape;153;p2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499471" y="2822508"/>
              <a:ext cx="817783" cy="210274"/>
            </a:xfrm>
            <a:prstGeom prst="rect">
              <a:avLst/>
            </a:prstGeom>
            <a:noFill/>
            <a:ln>
              <a:noFill/>
            </a:ln>
          </p:spPr>
        </p:pic>
      </p:grpSp>
      <p:pic>
        <p:nvPicPr>
          <p:cNvPr id="154" name="Google Shape;154;p2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1129428" y="3742036"/>
            <a:ext cx="822960" cy="502006"/>
          </a:xfrm>
          <a:prstGeom prst="rect">
            <a:avLst/>
          </a:prstGeom>
          <a:noFill/>
          <a:ln>
            <a:noFill/>
          </a:ln>
        </p:spPr>
      </p:pic>
      <p:pic>
        <p:nvPicPr>
          <p:cNvPr id="155" name="Google Shape;155;p2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2900167" y="3742036"/>
            <a:ext cx="822960" cy="502006"/>
          </a:xfrm>
          <a:prstGeom prst="rect">
            <a:avLst/>
          </a:prstGeom>
          <a:noFill/>
          <a:ln>
            <a:noFill/>
          </a:ln>
        </p:spPr>
      </p:pic>
      <p:pic>
        <p:nvPicPr>
          <p:cNvPr id="156" name="Google Shape;156;p2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981294" y="3742036"/>
            <a:ext cx="822960" cy="502006"/>
          </a:xfrm>
          <a:prstGeom prst="rect">
            <a:avLst/>
          </a:prstGeom>
          <a:noFill/>
          <a:ln>
            <a:noFill/>
          </a:ln>
        </p:spPr>
      </p:pic>
      <p:pic>
        <p:nvPicPr>
          <p:cNvPr id="157" name="Google Shape;157;p2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062420" y="3742036"/>
            <a:ext cx="822960" cy="502006"/>
          </a:xfrm>
          <a:prstGeom prst="rect">
            <a:avLst/>
          </a:prstGeom>
          <a:noFill/>
          <a:ln>
            <a:noFill/>
          </a:ln>
        </p:spPr>
      </p:pic>
      <p:pic>
        <p:nvPicPr>
          <p:cNvPr id="158" name="Google Shape;158;p26"/>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143547" y="3742036"/>
            <a:ext cx="822960" cy="502006"/>
          </a:xfrm>
          <a:prstGeom prst="rect">
            <a:avLst/>
          </a:prstGeom>
          <a:noFill/>
          <a:ln>
            <a:noFill/>
          </a:ln>
        </p:spPr>
      </p:pic>
      <p:pic>
        <p:nvPicPr>
          <p:cNvPr id="159" name="Google Shape;159;p2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7224673" y="3742036"/>
            <a:ext cx="822960" cy="502006"/>
          </a:xfrm>
          <a:prstGeom prst="rect">
            <a:avLst/>
          </a:prstGeom>
          <a:noFill/>
          <a:ln>
            <a:noFill/>
          </a:ln>
        </p:spPr>
      </p:pic>
      <p:pic>
        <p:nvPicPr>
          <p:cNvPr id="160" name="Google Shape;160;p26"/>
          <p:cNvPicPr preferRelativeResize="0"/>
          <p:nvPr/>
        </p:nvPicPr>
        <p:blipFill>
          <a:blip r:embed="rId20" cstate="print">
            <a:alphaModFix/>
            <a:extLst>
              <a:ext uri="{28A0092B-C50C-407E-A947-70E740481C1C}">
                <a14:useLocalDpi xmlns:a14="http://schemas.microsoft.com/office/drawing/2010/main"/>
              </a:ext>
            </a:extLst>
          </a:blip>
          <a:stretch>
            <a:fillRect/>
          </a:stretch>
        </p:blipFill>
        <p:spPr>
          <a:xfrm>
            <a:off x="8305800" y="3742036"/>
            <a:ext cx="822960" cy="502006"/>
          </a:xfrm>
          <a:prstGeom prst="rect">
            <a:avLst/>
          </a:prstGeom>
          <a:noFill/>
          <a:ln>
            <a:noFill/>
          </a:ln>
        </p:spPr>
      </p:pic>
      <p:pic>
        <p:nvPicPr>
          <p:cNvPr id="161" name="Google Shape;161;p2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53838" y="4322963"/>
            <a:ext cx="822960" cy="506437"/>
          </a:xfrm>
          <a:prstGeom prst="rect">
            <a:avLst/>
          </a:prstGeom>
          <a:noFill/>
          <a:ln>
            <a:noFill/>
          </a:ln>
        </p:spPr>
      </p:pic>
      <p:pic>
        <p:nvPicPr>
          <p:cNvPr id="162" name="Google Shape;162;p2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1085333" y="4325178"/>
            <a:ext cx="822960" cy="502006"/>
          </a:xfrm>
          <a:prstGeom prst="rect">
            <a:avLst/>
          </a:prstGeom>
          <a:noFill/>
          <a:ln>
            <a:noFill/>
          </a:ln>
        </p:spPr>
      </p:pic>
      <p:pic>
        <p:nvPicPr>
          <p:cNvPr id="163" name="Google Shape;163;p26"/>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2116828" y="4325178"/>
            <a:ext cx="822960" cy="502006"/>
          </a:xfrm>
          <a:prstGeom prst="rect">
            <a:avLst/>
          </a:prstGeom>
          <a:noFill/>
          <a:ln>
            <a:noFill/>
          </a:ln>
        </p:spPr>
      </p:pic>
      <p:pic>
        <p:nvPicPr>
          <p:cNvPr id="164" name="Google Shape;164;p2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3148323" y="4325178"/>
            <a:ext cx="822960" cy="502006"/>
          </a:xfrm>
          <a:prstGeom prst="rect">
            <a:avLst/>
          </a:prstGeom>
          <a:noFill/>
          <a:ln>
            <a:noFill/>
          </a:ln>
        </p:spPr>
      </p:pic>
      <p:pic>
        <p:nvPicPr>
          <p:cNvPr id="165" name="Google Shape;165;p26"/>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4179819" y="4325178"/>
            <a:ext cx="822960" cy="502006"/>
          </a:xfrm>
          <a:prstGeom prst="rect">
            <a:avLst/>
          </a:prstGeom>
          <a:noFill/>
          <a:ln>
            <a:noFill/>
          </a:ln>
        </p:spPr>
      </p:pic>
      <p:pic>
        <p:nvPicPr>
          <p:cNvPr id="166" name="Google Shape;166;p2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242809" y="4325178"/>
            <a:ext cx="822960" cy="502006"/>
          </a:xfrm>
          <a:prstGeom prst="rect">
            <a:avLst/>
          </a:prstGeom>
          <a:noFill/>
          <a:ln>
            <a:noFill/>
          </a:ln>
        </p:spPr>
      </p:pic>
      <p:pic>
        <p:nvPicPr>
          <p:cNvPr id="167" name="Google Shape;167;p2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7274305" y="4325178"/>
            <a:ext cx="822960" cy="502006"/>
          </a:xfrm>
          <a:prstGeom prst="rect">
            <a:avLst/>
          </a:prstGeom>
          <a:noFill/>
          <a:ln>
            <a:noFill/>
          </a:ln>
        </p:spPr>
      </p:pic>
      <p:pic>
        <p:nvPicPr>
          <p:cNvPr id="168" name="Google Shape;168;p2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8305800" y="4325178"/>
            <a:ext cx="822960" cy="502006"/>
          </a:xfrm>
          <a:prstGeom prst="rect">
            <a:avLst/>
          </a:prstGeom>
          <a:noFill/>
          <a:ln>
            <a:noFill/>
          </a:ln>
        </p:spPr>
      </p:pic>
      <p:grpSp>
        <p:nvGrpSpPr>
          <p:cNvPr id="169" name="Google Shape;169;p26"/>
          <p:cNvGrpSpPr/>
          <p:nvPr/>
        </p:nvGrpSpPr>
        <p:grpSpPr>
          <a:xfrm>
            <a:off x="-70487" y="1744056"/>
            <a:ext cx="1089300" cy="807820"/>
            <a:chOff x="53850" y="1738207"/>
            <a:chExt cx="1089300" cy="807820"/>
          </a:xfrm>
        </p:grpSpPr>
        <p:sp>
          <p:nvSpPr>
            <p:cNvPr id="170" name="Google Shape;170;p26"/>
            <p:cNvSpPr txBox="1"/>
            <p:nvPr/>
          </p:nvSpPr>
          <p:spPr>
            <a:xfrm>
              <a:off x="53850" y="2363327"/>
              <a:ext cx="10893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编排</a:t>
              </a:r>
              <a:endParaRPr sz="900" dirty="0"/>
            </a:p>
          </p:txBody>
        </p:sp>
        <p:pic>
          <p:nvPicPr>
            <p:cNvPr id="171" name="Google Shape;171;p2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156596" y="1738207"/>
              <a:ext cx="883800" cy="625118"/>
            </a:xfrm>
            <a:prstGeom prst="rect">
              <a:avLst/>
            </a:prstGeom>
            <a:noFill/>
            <a:ln>
              <a:noFill/>
            </a:ln>
          </p:spPr>
        </p:pic>
      </p:grpSp>
      <p:grpSp>
        <p:nvGrpSpPr>
          <p:cNvPr id="172" name="Google Shape;172;p26"/>
          <p:cNvGrpSpPr/>
          <p:nvPr/>
        </p:nvGrpSpPr>
        <p:grpSpPr>
          <a:xfrm>
            <a:off x="1900675" y="1744441"/>
            <a:ext cx="922500" cy="807050"/>
            <a:chOff x="117673" y="2588875"/>
            <a:chExt cx="922500" cy="807050"/>
          </a:xfrm>
        </p:grpSpPr>
        <p:sp>
          <p:nvSpPr>
            <p:cNvPr id="173" name="Google Shape;173;p26"/>
            <p:cNvSpPr txBox="1"/>
            <p:nvPr/>
          </p:nvSpPr>
          <p:spPr>
            <a:xfrm>
              <a:off x="117673" y="3159825"/>
              <a:ext cx="9225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服务代理</a:t>
              </a:r>
              <a:endParaRPr sz="900" dirty="0">
                <a:solidFill>
                  <a:srgbClr val="606060"/>
                </a:solidFill>
                <a:highlight>
                  <a:srgbClr val="FFFFFF"/>
                </a:highlight>
              </a:endParaRPr>
            </a:p>
          </p:txBody>
        </p:sp>
        <p:pic>
          <p:nvPicPr>
            <p:cNvPr id="174" name="Google Shape;174;p26"/>
            <p:cNvPicPr preferRelativeResize="0"/>
            <p:nvPr/>
          </p:nvPicPr>
          <p:blipFill rotWithShape="1">
            <a:blip r:embed="rId30" cstate="print">
              <a:alphaModFix/>
              <a:extLst>
                <a:ext uri="{28A0092B-C50C-407E-A947-70E740481C1C}">
                  <a14:useLocalDpi xmlns:a14="http://schemas.microsoft.com/office/drawing/2010/main"/>
                </a:ext>
              </a:extLst>
            </a:blip>
            <a:srcRect/>
            <a:stretch/>
          </p:blipFill>
          <p:spPr>
            <a:xfrm>
              <a:off x="241325" y="2588875"/>
              <a:ext cx="675200" cy="656225"/>
            </a:xfrm>
            <a:prstGeom prst="rect">
              <a:avLst/>
            </a:prstGeom>
            <a:noFill/>
            <a:ln>
              <a:noFill/>
            </a:ln>
          </p:spPr>
        </p:pic>
      </p:grpSp>
      <p:grpSp>
        <p:nvGrpSpPr>
          <p:cNvPr id="175" name="Google Shape;175;p26"/>
          <p:cNvGrpSpPr/>
          <p:nvPr/>
        </p:nvGrpSpPr>
        <p:grpSpPr>
          <a:xfrm>
            <a:off x="965044" y="1748133"/>
            <a:ext cx="989400" cy="799666"/>
            <a:chOff x="1122850" y="1746361"/>
            <a:chExt cx="989400" cy="799666"/>
          </a:xfrm>
        </p:grpSpPr>
        <p:sp>
          <p:nvSpPr>
            <p:cNvPr id="176" name="Google Shape;176;p26"/>
            <p:cNvSpPr txBox="1"/>
            <p:nvPr/>
          </p:nvSpPr>
          <p:spPr>
            <a:xfrm>
              <a:off x="1122850" y="2363327"/>
              <a:ext cx="989400" cy="1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highlight>
                    <a:srgbClr val="FFFFFF"/>
                  </a:highlight>
                </a:rPr>
                <a:t>监控</a:t>
              </a:r>
              <a:endParaRPr sz="900" dirty="0"/>
            </a:p>
          </p:txBody>
        </p:sp>
        <p:pic>
          <p:nvPicPr>
            <p:cNvPr id="177" name="Google Shape;177;p26"/>
            <p:cNvPicPr preferRelativeResize="0"/>
            <p:nvPr/>
          </p:nvPicPr>
          <p:blipFill>
            <a:blip r:embed="rId31">
              <a:alphaModFix/>
            </a:blip>
            <a:stretch>
              <a:fillRect/>
            </a:stretch>
          </p:blipFill>
          <p:spPr>
            <a:xfrm>
              <a:off x="1247214" y="1746361"/>
              <a:ext cx="740664" cy="638823"/>
            </a:xfrm>
            <a:prstGeom prst="rect">
              <a:avLst/>
            </a:prstGeom>
            <a:noFill/>
            <a:ln>
              <a:noFill/>
            </a:ln>
          </p:spPr>
        </p:pic>
      </p:grpSp>
      <p:grpSp>
        <p:nvGrpSpPr>
          <p:cNvPr id="178" name="Google Shape;178;p26"/>
          <p:cNvGrpSpPr/>
          <p:nvPr/>
        </p:nvGrpSpPr>
        <p:grpSpPr>
          <a:xfrm>
            <a:off x="6033716" y="2636250"/>
            <a:ext cx="599100" cy="783375"/>
            <a:chOff x="8469225" y="2636250"/>
            <a:chExt cx="599100" cy="783375"/>
          </a:xfrm>
        </p:grpSpPr>
        <p:pic>
          <p:nvPicPr>
            <p:cNvPr id="179" name="Google Shape;179;p26"/>
            <p:cNvPicPr preferRelativeResize="0"/>
            <p:nvPr/>
          </p:nvPicPr>
          <p:blipFill rotWithShape="1">
            <a:blip r:embed="rId32" cstate="print">
              <a:alphaModFix/>
              <a:extLst>
                <a:ext uri="{28A0092B-C50C-407E-A947-70E740481C1C}">
                  <a14:useLocalDpi xmlns:a14="http://schemas.microsoft.com/office/drawing/2010/main"/>
                </a:ext>
              </a:extLst>
            </a:blip>
            <a:srcRect/>
            <a:stretch/>
          </p:blipFill>
          <p:spPr>
            <a:xfrm>
              <a:off x="8544021" y="2636250"/>
              <a:ext cx="449508" cy="555526"/>
            </a:xfrm>
            <a:prstGeom prst="rect">
              <a:avLst/>
            </a:prstGeom>
            <a:noFill/>
            <a:ln>
              <a:noFill/>
            </a:ln>
          </p:spPr>
        </p:pic>
        <p:sp>
          <p:nvSpPr>
            <p:cNvPr id="180" name="Google Shape;180;p26"/>
            <p:cNvSpPr txBox="1"/>
            <p:nvPr/>
          </p:nvSpPr>
          <p:spPr>
            <a:xfrm>
              <a:off x="8469225" y="3183525"/>
              <a:ext cx="599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仓库</a:t>
              </a:r>
              <a:endParaRPr sz="700" dirty="0"/>
            </a:p>
          </p:txBody>
        </p:sp>
      </p:grpSp>
      <p:grpSp>
        <p:nvGrpSpPr>
          <p:cNvPr id="181" name="Google Shape;181;p26"/>
          <p:cNvGrpSpPr/>
          <p:nvPr/>
        </p:nvGrpSpPr>
        <p:grpSpPr>
          <a:xfrm>
            <a:off x="8428466" y="1762240"/>
            <a:ext cx="718800" cy="809457"/>
            <a:chOff x="3103242" y="2663577"/>
            <a:chExt cx="718800" cy="809457"/>
          </a:xfrm>
        </p:grpSpPr>
        <p:sp>
          <p:nvSpPr>
            <p:cNvPr id="182" name="Google Shape;182;p26"/>
            <p:cNvSpPr txBox="1"/>
            <p:nvPr/>
          </p:nvSpPr>
          <p:spPr>
            <a:xfrm>
              <a:off x="3103242" y="3174234"/>
              <a:ext cx="718800" cy="2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434343"/>
                  </a:solidFill>
                </a:rPr>
                <a:t>存贮</a:t>
              </a:r>
              <a:endParaRPr sz="700" dirty="0">
                <a:solidFill>
                  <a:srgbClr val="434343"/>
                </a:solidFill>
              </a:endParaRPr>
            </a:p>
          </p:txBody>
        </p:sp>
        <p:pic>
          <p:nvPicPr>
            <p:cNvPr id="183" name="Google Shape;183;p2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3209129" y="2663577"/>
              <a:ext cx="507025" cy="567573"/>
            </a:xfrm>
            <a:prstGeom prst="rect">
              <a:avLst/>
            </a:prstGeom>
            <a:noFill/>
            <a:ln>
              <a:noFill/>
            </a:ln>
          </p:spPr>
        </p:pic>
      </p:grpSp>
      <p:grpSp>
        <p:nvGrpSpPr>
          <p:cNvPr id="184" name="Google Shape;184;p26"/>
          <p:cNvGrpSpPr/>
          <p:nvPr/>
        </p:nvGrpSpPr>
        <p:grpSpPr>
          <a:xfrm>
            <a:off x="6592091" y="2687125"/>
            <a:ext cx="615600" cy="723209"/>
            <a:chOff x="8393025" y="2687125"/>
            <a:chExt cx="615600" cy="723209"/>
          </a:xfrm>
        </p:grpSpPr>
        <p:pic>
          <p:nvPicPr>
            <p:cNvPr id="185" name="Google Shape;185;p2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8518043" y="2687125"/>
              <a:ext cx="441763" cy="502000"/>
            </a:xfrm>
            <a:prstGeom prst="rect">
              <a:avLst/>
            </a:prstGeom>
            <a:noFill/>
            <a:ln>
              <a:noFill/>
            </a:ln>
          </p:spPr>
        </p:pic>
        <p:sp>
          <p:nvSpPr>
            <p:cNvPr id="186" name="Google Shape;186;p26"/>
            <p:cNvSpPr txBox="1"/>
            <p:nvPr/>
          </p:nvSpPr>
          <p:spPr>
            <a:xfrm>
              <a:off x="8393025" y="3183525"/>
              <a:ext cx="615600" cy="22680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价值存储</a:t>
              </a:r>
              <a:endParaRPr sz="700" dirty="0"/>
            </a:p>
          </p:txBody>
        </p:sp>
      </p:grpSp>
      <p:grpSp>
        <p:nvGrpSpPr>
          <p:cNvPr id="187" name="Google Shape;187;p26"/>
          <p:cNvGrpSpPr/>
          <p:nvPr/>
        </p:nvGrpSpPr>
        <p:grpSpPr>
          <a:xfrm>
            <a:off x="7243166" y="2617292"/>
            <a:ext cx="617700" cy="941133"/>
            <a:chOff x="7828333" y="2617292"/>
            <a:chExt cx="617700" cy="941133"/>
          </a:xfrm>
        </p:grpSpPr>
        <p:pic>
          <p:nvPicPr>
            <p:cNvPr id="188" name="Google Shape;188;p26"/>
            <p:cNvPicPr preferRelativeResize="0"/>
            <p:nvPr/>
          </p:nvPicPr>
          <p:blipFill>
            <a:blip r:embed="rId35">
              <a:alphaModFix/>
            </a:blip>
            <a:stretch>
              <a:fillRect/>
            </a:stretch>
          </p:blipFill>
          <p:spPr>
            <a:xfrm>
              <a:off x="7828333" y="2617292"/>
              <a:ext cx="617700" cy="548208"/>
            </a:xfrm>
            <a:prstGeom prst="rect">
              <a:avLst/>
            </a:prstGeom>
            <a:noFill/>
            <a:ln>
              <a:noFill/>
            </a:ln>
          </p:spPr>
        </p:pic>
        <p:sp>
          <p:nvSpPr>
            <p:cNvPr id="189" name="Google Shape;189;p26"/>
            <p:cNvSpPr txBox="1"/>
            <p:nvPr/>
          </p:nvSpPr>
          <p:spPr>
            <a:xfrm>
              <a:off x="7837633"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政策</a:t>
              </a:r>
              <a:endParaRPr sz="700" dirty="0"/>
            </a:p>
          </p:txBody>
        </p:sp>
      </p:grpSp>
      <p:grpSp>
        <p:nvGrpSpPr>
          <p:cNvPr id="190" name="Google Shape;190;p26"/>
          <p:cNvGrpSpPr/>
          <p:nvPr/>
        </p:nvGrpSpPr>
        <p:grpSpPr>
          <a:xfrm>
            <a:off x="7896341" y="2640400"/>
            <a:ext cx="599100" cy="918025"/>
            <a:chOff x="8536772" y="2640400"/>
            <a:chExt cx="599100" cy="918025"/>
          </a:xfrm>
        </p:grpSpPr>
        <p:pic>
          <p:nvPicPr>
            <p:cNvPr id="191" name="Google Shape;191;p26"/>
            <p:cNvPicPr preferRelativeResize="0"/>
            <p:nvPr/>
          </p:nvPicPr>
          <p:blipFill>
            <a:blip r:embed="rId36" cstate="print">
              <a:alphaModFix/>
              <a:extLst>
                <a:ext uri="{28A0092B-C50C-407E-A947-70E740481C1C}">
                  <a14:useLocalDpi xmlns:a14="http://schemas.microsoft.com/office/drawing/2010/main"/>
                </a:ext>
              </a:extLst>
            </a:blip>
            <a:stretch>
              <a:fillRect/>
            </a:stretch>
          </p:blipFill>
          <p:spPr>
            <a:xfrm>
              <a:off x="8585322" y="2640400"/>
              <a:ext cx="502000" cy="502000"/>
            </a:xfrm>
            <a:prstGeom prst="rect">
              <a:avLst/>
            </a:prstGeom>
            <a:noFill/>
            <a:ln>
              <a:noFill/>
            </a:ln>
          </p:spPr>
        </p:pic>
        <p:sp>
          <p:nvSpPr>
            <p:cNvPr id="192" name="Google Shape;192;p26"/>
            <p:cNvSpPr txBox="1"/>
            <p:nvPr/>
          </p:nvSpPr>
          <p:spPr>
            <a:xfrm>
              <a:off x="8536772" y="31825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rPr>
                <a:t>容器运行</a:t>
              </a:r>
              <a:endParaRPr sz="700" dirty="0"/>
            </a:p>
          </p:txBody>
        </p:sp>
      </p:grpSp>
      <p:grpSp>
        <p:nvGrpSpPr>
          <p:cNvPr id="193" name="Google Shape;193;p26"/>
          <p:cNvGrpSpPr/>
          <p:nvPr/>
        </p:nvGrpSpPr>
        <p:grpSpPr>
          <a:xfrm>
            <a:off x="870994" y="2685074"/>
            <a:ext cx="1246500" cy="748051"/>
            <a:chOff x="887425" y="2685074"/>
            <a:chExt cx="1246500" cy="748051"/>
          </a:xfrm>
        </p:grpSpPr>
        <p:pic>
          <p:nvPicPr>
            <p:cNvPr id="194" name="Google Shape;194;p26"/>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1335111" y="2685074"/>
              <a:ext cx="351129" cy="585215"/>
            </a:xfrm>
            <a:prstGeom prst="rect">
              <a:avLst/>
            </a:prstGeom>
            <a:noFill/>
            <a:ln>
              <a:noFill/>
            </a:ln>
          </p:spPr>
        </p:pic>
        <p:sp>
          <p:nvSpPr>
            <p:cNvPr id="195" name="Google Shape;195;p26"/>
            <p:cNvSpPr txBox="1"/>
            <p:nvPr/>
          </p:nvSpPr>
          <p:spPr>
            <a:xfrm>
              <a:off x="887425" y="3236025"/>
              <a:ext cx="12465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容器运行</a:t>
              </a:r>
              <a:endParaRPr sz="900" dirty="0"/>
            </a:p>
          </p:txBody>
        </p:sp>
      </p:grpSp>
      <p:grpSp>
        <p:nvGrpSpPr>
          <p:cNvPr id="196" name="Google Shape;196;p26"/>
          <p:cNvGrpSpPr/>
          <p:nvPr/>
        </p:nvGrpSpPr>
        <p:grpSpPr>
          <a:xfrm>
            <a:off x="1801825" y="2593540"/>
            <a:ext cx="1120200" cy="839585"/>
            <a:chOff x="1878025" y="2593540"/>
            <a:chExt cx="1120200" cy="839585"/>
          </a:xfrm>
        </p:grpSpPr>
        <p:pic>
          <p:nvPicPr>
            <p:cNvPr id="197" name="Google Shape;197;p26"/>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2078695" y="2593540"/>
              <a:ext cx="718859" cy="606019"/>
            </a:xfrm>
            <a:prstGeom prst="rect">
              <a:avLst/>
            </a:prstGeom>
            <a:noFill/>
            <a:ln>
              <a:noFill/>
            </a:ln>
          </p:spPr>
        </p:pic>
        <p:sp>
          <p:nvSpPr>
            <p:cNvPr id="198" name="Google Shape;198;p26"/>
            <p:cNvSpPr txBox="1"/>
            <p:nvPr/>
          </p:nvSpPr>
          <p:spPr>
            <a:xfrm>
              <a:off x="1878025" y="3236025"/>
              <a:ext cx="1120200" cy="19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00" dirty="0">
                  <a:solidFill>
                    <a:srgbClr val="606060"/>
                  </a:solidFill>
                </a:rPr>
                <a:t>日志</a:t>
              </a:r>
              <a:endParaRPr sz="900" dirty="0"/>
            </a:p>
          </p:txBody>
        </p:sp>
      </p:grpSp>
      <p:grpSp>
        <p:nvGrpSpPr>
          <p:cNvPr id="199" name="Google Shape;199;p26"/>
          <p:cNvGrpSpPr/>
          <p:nvPr/>
        </p:nvGrpSpPr>
        <p:grpSpPr>
          <a:xfrm>
            <a:off x="3726524" y="1927400"/>
            <a:ext cx="792600" cy="803526"/>
            <a:chOff x="3999150" y="1927400"/>
            <a:chExt cx="792600" cy="803526"/>
          </a:xfrm>
        </p:grpSpPr>
        <p:sp>
          <p:nvSpPr>
            <p:cNvPr id="200" name="Google Shape;200;p26"/>
            <p:cNvSpPr txBox="1"/>
            <p:nvPr/>
          </p:nvSpPr>
          <p:spPr>
            <a:xfrm>
              <a:off x="3999150" y="2306426"/>
              <a:ext cx="792600" cy="42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远程过程调用</a:t>
              </a:r>
              <a:endParaRPr sz="700" dirty="0"/>
            </a:p>
          </p:txBody>
        </p:sp>
        <p:pic>
          <p:nvPicPr>
            <p:cNvPr id="201" name="Google Shape;201;p2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4049627" y="1927400"/>
              <a:ext cx="691800" cy="288250"/>
            </a:xfrm>
            <a:prstGeom prst="rect">
              <a:avLst/>
            </a:prstGeom>
            <a:noFill/>
            <a:ln>
              <a:noFill/>
            </a:ln>
          </p:spPr>
        </p:pic>
      </p:grpSp>
      <p:pic>
        <p:nvPicPr>
          <p:cNvPr id="202" name="Google Shape;202;p26"/>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5211314" y="4331800"/>
            <a:ext cx="822960" cy="504775"/>
          </a:xfrm>
          <a:prstGeom prst="rect">
            <a:avLst/>
          </a:prstGeom>
          <a:noFill/>
          <a:ln>
            <a:noFill/>
          </a:ln>
        </p:spPr>
      </p:pic>
      <p:pic>
        <p:nvPicPr>
          <p:cNvPr id="203" name="Google Shape;203;p26"/>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59373" y="3894433"/>
            <a:ext cx="811888" cy="161175"/>
          </a:xfrm>
          <a:prstGeom prst="rect">
            <a:avLst/>
          </a:prstGeom>
          <a:noFill/>
          <a:ln>
            <a:noFill/>
          </a:ln>
        </p:spPr>
      </p:pic>
      <p:grpSp>
        <p:nvGrpSpPr>
          <p:cNvPr id="204" name="Google Shape;204;p26"/>
          <p:cNvGrpSpPr/>
          <p:nvPr/>
        </p:nvGrpSpPr>
        <p:grpSpPr>
          <a:xfrm>
            <a:off x="8454716" y="2678900"/>
            <a:ext cx="586362" cy="821252"/>
            <a:chOff x="8454716" y="2678900"/>
            <a:chExt cx="586362" cy="821252"/>
          </a:xfrm>
        </p:grpSpPr>
        <p:sp>
          <p:nvSpPr>
            <p:cNvPr id="205" name="Google Shape;205;p26"/>
            <p:cNvSpPr txBox="1"/>
            <p:nvPr/>
          </p:nvSpPr>
          <p:spPr>
            <a:xfrm>
              <a:off x="8454716" y="3149125"/>
              <a:ext cx="582155" cy="3510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核心</a:t>
              </a:r>
              <a:r>
                <a:rPr lang="en-US" sz="700" dirty="0">
                  <a:solidFill>
                    <a:srgbClr val="606060"/>
                  </a:solidFill>
                  <a:highlight>
                    <a:srgbClr val="FFFFFF"/>
                  </a:highlight>
                </a:rPr>
                <a:t>/</a:t>
              </a:r>
              <a:r>
                <a:rPr lang="zh-CN" altLang="en-US" sz="700" dirty="0">
                  <a:solidFill>
                    <a:srgbClr val="606060"/>
                  </a:solidFill>
                  <a:highlight>
                    <a:srgbClr val="FFFFFF"/>
                  </a:highlight>
                </a:rPr>
                <a:t>价值存储</a:t>
              </a:r>
              <a:endParaRPr sz="700" dirty="0">
                <a:solidFill>
                  <a:srgbClr val="606060"/>
                </a:solidFill>
                <a:highlight>
                  <a:srgbClr val="FFFFFF"/>
                </a:highlight>
              </a:endParaRPr>
            </a:p>
          </p:txBody>
        </p:sp>
        <p:pic>
          <p:nvPicPr>
            <p:cNvPr id="206" name="Google Shape;206;p26"/>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8534653" y="2678900"/>
              <a:ext cx="506425" cy="506425"/>
            </a:xfrm>
            <a:prstGeom prst="rect">
              <a:avLst/>
            </a:prstGeom>
            <a:noFill/>
            <a:ln>
              <a:noFill/>
            </a:ln>
          </p:spPr>
        </p:pic>
      </p:grpSp>
      <p:pic>
        <p:nvPicPr>
          <p:cNvPr id="207" name="Google Shape;207;p2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2210555" y="3742037"/>
            <a:ext cx="431446" cy="501999"/>
          </a:xfrm>
          <a:prstGeom prst="rect">
            <a:avLst/>
          </a:prstGeom>
          <a:noFill/>
          <a:ln>
            <a:noFill/>
          </a:ln>
        </p:spPr>
      </p:pic>
    </p:spTree>
    <p:extLst>
      <p:ext uri="{BB962C8B-B14F-4D97-AF65-F5344CB8AC3E}">
        <p14:creationId xmlns:p14="http://schemas.microsoft.com/office/powerpoint/2010/main" val="575217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2" name="Shape 292"/>
          <p:cNvSpPr/>
          <p:nvPr/>
        </p:nvSpPr>
        <p:spPr>
          <a:xfrm>
            <a:off x="4558692" y="2214658"/>
            <a:ext cx="105000" cy="120300"/>
          </a:xfrm>
          <a:prstGeom prst="rect">
            <a:avLst/>
          </a:prstGeom>
          <a:noFill/>
          <a:ln>
            <a:noFill/>
          </a:ln>
        </p:spPr>
        <p:txBody>
          <a:bodyPr lIns="91423" tIns="45699" rIns="91423" bIns="45699" anchor="t" anchorCtr="0">
            <a:noAutofit/>
          </a:bodyPr>
          <a:lstStyle/>
          <a:p>
            <a:pPr>
              <a:buClr>
                <a:srgbClr val="000000"/>
              </a:buClr>
              <a:buSzPct val="25000"/>
            </a:pPr>
            <a:r>
              <a:rPr lang="en-US" sz="1100"/>
              <a:t> </a:t>
            </a:r>
          </a:p>
        </p:txBody>
      </p:sp>
      <p:sp>
        <p:nvSpPr>
          <p:cNvPr id="316" name="Shape 316"/>
          <p:cNvSpPr txBox="1">
            <a:spLocks noGrp="1"/>
          </p:cNvSpPr>
          <p:nvPr>
            <p:ph type="title"/>
          </p:nvPr>
        </p:nvSpPr>
        <p:spPr>
          <a:prstGeom prst="rect">
            <a:avLst/>
          </a:prstGeom>
          <a:noFill/>
          <a:ln>
            <a:noFill/>
          </a:ln>
        </p:spPr>
        <p:txBody>
          <a:bodyPr spcFirstLastPara="1" vert="horz" wrap="square" lIns="91423" tIns="91423" rIns="91423" bIns="91423" rtlCol="0" anchor="ctr" anchorCtr="0">
            <a:noAutofit/>
          </a:bodyPr>
          <a:lstStyle/>
          <a:p>
            <a:pPr>
              <a:buSzPct val="25000"/>
            </a:pPr>
            <a:r>
              <a:rPr lang="zh-CN" altLang="en-US" i="0" u="none" strike="noStrike" cap="none" dirty="0">
                <a:solidFill>
                  <a:schemeClr val="tx1"/>
                </a:solidFill>
                <a:latin typeface="Century Gothic"/>
                <a:ea typeface="Century Gothic"/>
                <a:cs typeface="Century Gothic"/>
                <a:sym typeface="Century Gothic"/>
              </a:rPr>
              <a:t> </a:t>
            </a:r>
            <a:r>
              <a:rPr lang="en-US" i="0" u="none" strike="noStrike" cap="none" dirty="0">
                <a:solidFill>
                  <a:schemeClr val="tx1"/>
                </a:solidFill>
                <a:latin typeface="Century Gothic"/>
                <a:ea typeface="Century Gothic"/>
                <a:cs typeface="Century Gothic"/>
                <a:sym typeface="Century Gothic"/>
              </a:rPr>
              <a:t>中国区会员</a:t>
            </a:r>
          </a:p>
        </p:txBody>
      </p:sp>
      <p:pic>
        <p:nvPicPr>
          <p:cNvPr id="47" name="Shape 605"/>
          <p:cNvPicPr preferRelativeResize="0">
            <a:picLocks noChangeAspect="1"/>
          </p:cNvPicPr>
          <p:nvPr/>
        </p:nvPicPr>
        <p:blipFill rotWithShape="1">
          <a:blip r:embed="rId3" cstate="print">
            <a:alphaModFix/>
            <a:extLst>
              <a:ext uri="{28A0092B-C50C-407E-A947-70E740481C1C}">
                <a14:useLocalDpi xmlns:a14="http://schemas.microsoft.com/office/drawing/2010/main"/>
              </a:ext>
            </a:extLst>
          </a:blip>
          <a:srcRect t="-8774" b="-12247"/>
          <a:stretch/>
        </p:blipFill>
        <p:spPr>
          <a:xfrm>
            <a:off x="1297681" y="3444152"/>
            <a:ext cx="609000" cy="578966"/>
          </a:xfrm>
          <a:prstGeom prst="rect">
            <a:avLst/>
          </a:prstGeom>
          <a:noFill/>
          <a:ln>
            <a:noFill/>
          </a:ln>
        </p:spPr>
      </p:pic>
      <p:pic>
        <p:nvPicPr>
          <p:cNvPr id="53" name="Shape 566"/>
          <p:cNvPicPr preferRelativeResize="0">
            <a:picLocks noChangeAspect="1"/>
          </p:cNvPicPr>
          <p:nvPr/>
        </p:nvPicPr>
        <p:blipFill>
          <a:blip r:embed="rId4" cstate="print">
            <a:alphaModFix/>
            <a:extLst>
              <a:ext uri="{28A0092B-C50C-407E-A947-70E740481C1C}">
                <a14:useLocalDpi xmlns:a14="http://schemas.microsoft.com/office/drawing/2010/main"/>
              </a:ext>
            </a:extLst>
          </a:blip>
          <a:stretch>
            <a:fillRect/>
          </a:stretch>
        </p:blipFill>
        <p:spPr>
          <a:xfrm>
            <a:off x="336963" y="3602770"/>
            <a:ext cx="663900" cy="406642"/>
          </a:xfrm>
          <a:prstGeom prst="rect">
            <a:avLst/>
          </a:prstGeom>
          <a:noFill/>
          <a:ln>
            <a:noFill/>
          </a:ln>
        </p:spPr>
      </p:pic>
      <p:pic>
        <p:nvPicPr>
          <p:cNvPr id="54" name="Shape 568"/>
          <p:cNvPicPr preferRelativeResize="0">
            <a:picLocks noChangeAspect="1"/>
          </p:cNvPicPr>
          <p:nvPr/>
        </p:nvPicPr>
        <p:blipFill>
          <a:blip r:embed="rId5" cstate="print">
            <a:alphaModFix/>
            <a:extLst>
              <a:ext uri="{28A0092B-C50C-407E-A947-70E740481C1C}">
                <a14:useLocalDpi xmlns:a14="http://schemas.microsoft.com/office/drawing/2010/main"/>
              </a:ext>
            </a:extLst>
          </a:blip>
          <a:stretch>
            <a:fillRect/>
          </a:stretch>
        </p:blipFill>
        <p:spPr>
          <a:xfrm>
            <a:off x="1193915" y="2623318"/>
            <a:ext cx="693731" cy="186136"/>
          </a:xfrm>
          <a:prstGeom prst="rect">
            <a:avLst/>
          </a:prstGeom>
          <a:noFill/>
          <a:ln>
            <a:noFill/>
          </a:ln>
        </p:spPr>
      </p:pic>
      <p:pic>
        <p:nvPicPr>
          <p:cNvPr id="45" name="Google Shape;1024;p100"/>
          <p:cNvPicPr preferRelativeResize="0">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a:off x="2971758" y="3152186"/>
            <a:ext cx="635999" cy="195286"/>
          </a:xfrm>
          <a:prstGeom prst="rect">
            <a:avLst/>
          </a:prstGeom>
          <a:noFill/>
          <a:ln>
            <a:noFill/>
          </a:ln>
        </p:spPr>
      </p:pic>
      <p:pic>
        <p:nvPicPr>
          <p:cNvPr id="61" name="Google Shape;1126;p101"/>
          <p:cNvPicPr preferRelativeResize="0">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a:off x="335897" y="4101907"/>
            <a:ext cx="669101" cy="330086"/>
          </a:xfrm>
          <a:prstGeom prst="rect">
            <a:avLst/>
          </a:prstGeom>
          <a:noFill/>
          <a:ln>
            <a:noFill/>
          </a:ln>
        </p:spPr>
      </p:pic>
      <p:pic>
        <p:nvPicPr>
          <p:cNvPr id="66" name="Google Shape;1021;p100"/>
          <p:cNvPicPr preferRelativeResize="0">
            <a:picLocks noChangeAspect="1"/>
          </p:cNvPicPr>
          <p:nvPr/>
        </p:nvPicPr>
        <p:blipFill rotWithShape="1">
          <a:blip r:embed="rId8" cstate="print">
            <a:alphaModFix/>
            <a:extLst>
              <a:ext uri="{28A0092B-C50C-407E-A947-70E740481C1C}">
                <a14:useLocalDpi xmlns:a14="http://schemas.microsoft.com/office/drawing/2010/main"/>
              </a:ext>
            </a:extLst>
          </a:blip>
          <a:srcRect/>
          <a:stretch/>
        </p:blipFill>
        <p:spPr>
          <a:xfrm>
            <a:off x="5545783" y="2401776"/>
            <a:ext cx="485700" cy="523210"/>
          </a:xfrm>
          <a:prstGeom prst="rect">
            <a:avLst/>
          </a:prstGeom>
          <a:noFill/>
          <a:ln>
            <a:noFill/>
          </a:ln>
        </p:spPr>
      </p:pic>
      <p:pic>
        <p:nvPicPr>
          <p:cNvPr id="7" name="图片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14402" y="77825"/>
            <a:ext cx="884761" cy="884761"/>
          </a:xfrm>
          <a:prstGeom prst="rect">
            <a:avLst/>
          </a:prstGeom>
        </p:spPr>
      </p:pic>
      <p:pic>
        <p:nvPicPr>
          <p:cNvPr id="52" name="Google Shape;1167;p103"/>
          <p:cNvPicPr preferRelativeResize="0">
            <a:picLocks noChangeAspect="1"/>
          </p:cNvPicPr>
          <p:nvPr/>
        </p:nvPicPr>
        <p:blipFill>
          <a:blip r:embed="rId10" cstate="print">
            <a:alphaModFix/>
            <a:extLst>
              <a:ext uri="{28A0092B-C50C-407E-A947-70E740481C1C}">
                <a14:useLocalDpi xmlns:a14="http://schemas.microsoft.com/office/drawing/2010/main"/>
              </a:ext>
            </a:extLst>
          </a:blip>
          <a:stretch>
            <a:fillRect/>
          </a:stretch>
        </p:blipFill>
        <p:spPr>
          <a:xfrm>
            <a:off x="4641175" y="4200984"/>
            <a:ext cx="777240" cy="130162"/>
          </a:xfrm>
          <a:prstGeom prst="rect">
            <a:avLst/>
          </a:prstGeom>
          <a:noFill/>
          <a:ln>
            <a:noFill/>
          </a:ln>
        </p:spPr>
      </p:pic>
      <p:pic>
        <p:nvPicPr>
          <p:cNvPr id="58" name="Google Shape;1162;p103"/>
          <p:cNvPicPr preferRelativeResize="0">
            <a:picLocks noChangeAspect="1"/>
          </p:cNvPicPr>
          <p:nvPr/>
        </p:nvPicPr>
        <p:blipFill>
          <a:blip r:embed="rId11" cstate="print">
            <a:alphaModFix/>
            <a:extLst>
              <a:ext uri="{28A0092B-C50C-407E-A947-70E740481C1C}">
                <a14:useLocalDpi xmlns:a14="http://schemas.microsoft.com/office/drawing/2010/main"/>
              </a:ext>
            </a:extLst>
          </a:blip>
          <a:stretch>
            <a:fillRect/>
          </a:stretch>
        </p:blipFill>
        <p:spPr>
          <a:xfrm>
            <a:off x="5554898" y="3508332"/>
            <a:ext cx="594150" cy="441368"/>
          </a:xfrm>
          <a:prstGeom prst="rect">
            <a:avLst/>
          </a:prstGeom>
          <a:noFill/>
          <a:ln>
            <a:noFill/>
          </a:ln>
        </p:spPr>
      </p:pic>
      <p:pic>
        <p:nvPicPr>
          <p:cNvPr id="64" name="Google Shape;1002;p102"/>
          <p:cNvPicPr preferRelativeResize="0">
            <a:picLocks noChangeAspect="1"/>
          </p:cNvPicPr>
          <p:nvPr/>
        </p:nvPicPr>
        <p:blipFill>
          <a:blip r:embed="rId12" cstate="print">
            <a:alphaModFix/>
            <a:extLst>
              <a:ext uri="{28A0092B-C50C-407E-A947-70E740481C1C}">
                <a14:useLocalDpi xmlns:a14="http://schemas.microsoft.com/office/drawing/2010/main"/>
              </a:ext>
            </a:extLst>
          </a:blip>
          <a:stretch>
            <a:fillRect/>
          </a:stretch>
        </p:blipFill>
        <p:spPr>
          <a:xfrm>
            <a:off x="4784301" y="2965185"/>
            <a:ext cx="446801" cy="446800"/>
          </a:xfrm>
          <a:prstGeom prst="rect">
            <a:avLst/>
          </a:prstGeom>
          <a:noFill/>
          <a:ln>
            <a:noFill/>
          </a:ln>
        </p:spPr>
      </p:pic>
      <p:pic>
        <p:nvPicPr>
          <p:cNvPr id="65" name="Google Shape;1040;p102"/>
          <p:cNvPicPr preferRelativeResize="0">
            <a:picLocks noChangeAspect="1"/>
          </p:cNvPicPr>
          <p:nvPr/>
        </p:nvPicPr>
        <p:blipFill rotWithShape="1">
          <a:blip r:embed="rId13" cstate="print">
            <a:alphaModFix/>
            <a:extLst>
              <a:ext uri="{28A0092B-C50C-407E-A947-70E740481C1C}">
                <a14:useLocalDpi xmlns:a14="http://schemas.microsoft.com/office/drawing/2010/main"/>
              </a:ext>
            </a:extLst>
          </a:blip>
          <a:srcRect/>
          <a:stretch/>
        </p:blipFill>
        <p:spPr>
          <a:xfrm>
            <a:off x="4641175" y="2405544"/>
            <a:ext cx="617434" cy="562635"/>
          </a:xfrm>
          <a:prstGeom prst="rect">
            <a:avLst/>
          </a:prstGeom>
          <a:noFill/>
          <a:ln>
            <a:noFill/>
          </a:ln>
        </p:spPr>
      </p:pic>
      <p:pic>
        <p:nvPicPr>
          <p:cNvPr id="68" name="Google Shape;1065;p102"/>
          <p:cNvPicPr preferRelativeResize="0">
            <a:picLocks noChangeAspect="1"/>
          </p:cNvPicPr>
          <p:nvPr/>
        </p:nvPicPr>
        <p:blipFill rotWithShape="1">
          <a:blip r:embed="rId14" cstate="print">
            <a:alphaModFix/>
            <a:extLst>
              <a:ext uri="{28A0092B-C50C-407E-A947-70E740481C1C}">
                <a14:useLocalDpi xmlns:a14="http://schemas.microsoft.com/office/drawing/2010/main"/>
              </a:ext>
            </a:extLst>
          </a:blip>
          <a:srcRect/>
          <a:stretch/>
        </p:blipFill>
        <p:spPr>
          <a:xfrm>
            <a:off x="250305" y="3103755"/>
            <a:ext cx="819075" cy="279748"/>
          </a:xfrm>
          <a:prstGeom prst="rect">
            <a:avLst/>
          </a:prstGeom>
          <a:noFill/>
          <a:ln>
            <a:noFill/>
          </a:ln>
        </p:spPr>
      </p:pic>
      <p:pic>
        <p:nvPicPr>
          <p:cNvPr id="60" name="Google Shape;1035;p102"/>
          <p:cNvPicPr preferRelativeResize="0">
            <a:picLocks noChangeAspect="1"/>
          </p:cNvPicPr>
          <p:nvPr/>
        </p:nvPicPr>
        <p:blipFill>
          <a:blip r:embed="rId15" cstate="print">
            <a:alphaModFix/>
            <a:extLst>
              <a:ext uri="{28A0092B-C50C-407E-A947-70E740481C1C}">
                <a14:useLocalDpi xmlns:a14="http://schemas.microsoft.com/office/drawing/2010/main"/>
              </a:ext>
            </a:extLst>
          </a:blip>
          <a:stretch>
            <a:fillRect/>
          </a:stretch>
        </p:blipFill>
        <p:spPr>
          <a:xfrm>
            <a:off x="2054202" y="3128251"/>
            <a:ext cx="819071" cy="216987"/>
          </a:xfrm>
          <a:prstGeom prst="rect">
            <a:avLst/>
          </a:prstGeom>
          <a:noFill/>
          <a:ln>
            <a:noFill/>
          </a:ln>
        </p:spPr>
      </p:pic>
      <p:pic>
        <p:nvPicPr>
          <p:cNvPr id="62" name="Google Shape;1169;p103"/>
          <p:cNvPicPr preferRelativeResize="0">
            <a:picLocks noChangeAspect="1"/>
          </p:cNvPicPr>
          <p:nvPr/>
        </p:nvPicPr>
        <p:blipFill rotWithShape="1">
          <a:blip r:embed="rId16" cstate="print">
            <a:alphaModFix/>
            <a:extLst>
              <a:ext uri="{28A0092B-C50C-407E-A947-70E740481C1C}">
                <a14:useLocalDpi xmlns:a14="http://schemas.microsoft.com/office/drawing/2010/main"/>
              </a:ext>
            </a:extLst>
          </a:blip>
          <a:srcRect/>
          <a:stretch/>
        </p:blipFill>
        <p:spPr>
          <a:xfrm>
            <a:off x="2142389" y="4168582"/>
            <a:ext cx="704700" cy="194967"/>
          </a:xfrm>
          <a:prstGeom prst="rect">
            <a:avLst/>
          </a:prstGeom>
          <a:noFill/>
          <a:ln>
            <a:noFill/>
          </a:ln>
        </p:spPr>
      </p:pic>
      <p:pic>
        <p:nvPicPr>
          <p:cNvPr id="78" name="图片 77"/>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339221" y="2977650"/>
            <a:ext cx="751186" cy="460727"/>
          </a:xfrm>
          <a:prstGeom prst="rect">
            <a:avLst/>
          </a:prstGeom>
        </p:spPr>
      </p:pic>
      <p:pic>
        <p:nvPicPr>
          <p:cNvPr id="81" name="Google Shape;1116;p101"/>
          <p:cNvPicPr preferRelativeResize="0">
            <a:picLocks noChangeAspect="1"/>
          </p:cNvPicPr>
          <p:nvPr/>
        </p:nvPicPr>
        <p:blipFill>
          <a:blip r:embed="rId18" cstate="print">
            <a:alphaModFix/>
            <a:extLst>
              <a:ext uri="{28A0092B-C50C-407E-A947-70E740481C1C}">
                <a14:useLocalDpi xmlns:a14="http://schemas.microsoft.com/office/drawing/2010/main"/>
              </a:ext>
            </a:extLst>
          </a:blip>
          <a:stretch>
            <a:fillRect/>
          </a:stretch>
        </p:blipFill>
        <p:spPr>
          <a:xfrm>
            <a:off x="6509936" y="4062809"/>
            <a:ext cx="513600" cy="394122"/>
          </a:xfrm>
          <a:prstGeom prst="rect">
            <a:avLst/>
          </a:prstGeom>
          <a:noFill/>
          <a:ln>
            <a:noFill/>
          </a:ln>
        </p:spPr>
      </p:pic>
      <p:pic>
        <p:nvPicPr>
          <p:cNvPr id="86" name="Google Shape;1188;p103"/>
          <p:cNvPicPr preferRelativeResize="0">
            <a:picLocks noChangeAspect="1"/>
          </p:cNvPicPr>
          <p:nvPr/>
        </p:nvPicPr>
        <p:blipFill>
          <a:blip r:embed="rId19" cstate="print">
            <a:alphaModFix/>
            <a:extLst>
              <a:ext uri="{28A0092B-C50C-407E-A947-70E740481C1C}">
                <a14:useLocalDpi xmlns:a14="http://schemas.microsoft.com/office/drawing/2010/main"/>
              </a:ext>
            </a:extLst>
          </a:blip>
          <a:stretch>
            <a:fillRect/>
          </a:stretch>
        </p:blipFill>
        <p:spPr>
          <a:xfrm>
            <a:off x="6620815" y="3493727"/>
            <a:ext cx="372125" cy="417547"/>
          </a:xfrm>
          <a:prstGeom prst="rect">
            <a:avLst/>
          </a:prstGeom>
          <a:noFill/>
          <a:ln>
            <a:noFill/>
          </a:ln>
        </p:spPr>
      </p:pic>
      <p:pic>
        <p:nvPicPr>
          <p:cNvPr id="12" name="图片 1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974232" y="3604742"/>
            <a:ext cx="772707" cy="381202"/>
          </a:xfrm>
          <a:prstGeom prst="rect">
            <a:avLst/>
          </a:prstGeom>
        </p:spPr>
      </p:pic>
      <p:pic>
        <p:nvPicPr>
          <p:cNvPr id="69" name="Google Shape;1191;p138"/>
          <p:cNvPicPr preferRelativeResize="0">
            <a:picLocks noChangeAspect="1"/>
          </p:cNvPicPr>
          <p:nvPr/>
        </p:nvPicPr>
        <p:blipFill>
          <a:blip r:embed="rId21">
            <a:alphaModFix/>
          </a:blip>
          <a:stretch>
            <a:fillRect/>
          </a:stretch>
        </p:blipFill>
        <p:spPr>
          <a:xfrm>
            <a:off x="8000039" y="1776327"/>
            <a:ext cx="569037" cy="255337"/>
          </a:xfrm>
          <a:prstGeom prst="rect">
            <a:avLst/>
          </a:prstGeom>
          <a:noFill/>
          <a:ln>
            <a:noFill/>
          </a:ln>
        </p:spPr>
      </p:pic>
      <p:pic>
        <p:nvPicPr>
          <p:cNvPr id="71" name="Google Shape;1297;p139"/>
          <p:cNvPicPr preferRelativeResize="0">
            <a:picLocks noChangeAspect="1"/>
          </p:cNvPicPr>
          <p:nvPr/>
        </p:nvPicPr>
        <p:blipFill rotWithShape="1">
          <a:blip r:embed="rId22" cstate="print">
            <a:alphaModFix/>
            <a:extLst>
              <a:ext uri="{28A0092B-C50C-407E-A947-70E740481C1C}">
                <a14:useLocalDpi xmlns:a14="http://schemas.microsoft.com/office/drawing/2010/main"/>
              </a:ext>
            </a:extLst>
          </a:blip>
          <a:srcRect/>
          <a:stretch/>
        </p:blipFill>
        <p:spPr>
          <a:xfrm>
            <a:off x="2948797" y="2606912"/>
            <a:ext cx="636000" cy="288004"/>
          </a:xfrm>
          <a:prstGeom prst="rect">
            <a:avLst/>
          </a:prstGeom>
          <a:noFill/>
          <a:ln>
            <a:noFill/>
          </a:ln>
        </p:spPr>
      </p:pic>
      <p:pic>
        <p:nvPicPr>
          <p:cNvPr id="73" name="Google Shape;1252;p139"/>
          <p:cNvPicPr preferRelativeResize="0">
            <a:picLocks noChangeAspect="1"/>
          </p:cNvPicPr>
          <p:nvPr/>
        </p:nvPicPr>
        <p:blipFill>
          <a:blip r:embed="rId23" cstate="print">
            <a:alphaModFix/>
            <a:extLst>
              <a:ext uri="{28A0092B-C50C-407E-A947-70E740481C1C}">
                <a14:useLocalDpi xmlns:a14="http://schemas.microsoft.com/office/drawing/2010/main"/>
              </a:ext>
            </a:extLst>
          </a:blip>
          <a:stretch>
            <a:fillRect/>
          </a:stretch>
        </p:blipFill>
        <p:spPr>
          <a:xfrm>
            <a:off x="3874352" y="3082002"/>
            <a:ext cx="636000" cy="241676"/>
          </a:xfrm>
          <a:prstGeom prst="rect">
            <a:avLst/>
          </a:prstGeom>
          <a:noFill/>
          <a:ln>
            <a:noFill/>
          </a:ln>
        </p:spPr>
      </p:pic>
      <p:pic>
        <p:nvPicPr>
          <p:cNvPr id="74" name="Google Shape;1358;p140"/>
          <p:cNvPicPr preferRelativeResize="0">
            <a:picLocks noChangeAspect="1"/>
          </p:cNvPicPr>
          <p:nvPr/>
        </p:nvPicPr>
        <p:blipFill rotWithShape="1">
          <a:blip r:embed="rId24" cstate="print">
            <a:alphaModFix/>
            <a:extLst>
              <a:ext uri="{28A0092B-C50C-407E-A947-70E740481C1C}">
                <a14:useLocalDpi xmlns:a14="http://schemas.microsoft.com/office/drawing/2010/main"/>
              </a:ext>
            </a:extLst>
          </a:blip>
          <a:srcRect/>
          <a:stretch/>
        </p:blipFill>
        <p:spPr>
          <a:xfrm>
            <a:off x="3811753" y="4055016"/>
            <a:ext cx="663900" cy="353700"/>
          </a:xfrm>
          <a:prstGeom prst="rect">
            <a:avLst/>
          </a:prstGeom>
          <a:noFill/>
          <a:ln>
            <a:noFill/>
          </a:ln>
        </p:spPr>
      </p:pic>
      <p:pic>
        <p:nvPicPr>
          <p:cNvPr id="51" name="Google Shape;1202;p138">
            <a:extLst>
              <a:ext uri="{FF2B5EF4-FFF2-40B4-BE49-F238E27FC236}">
                <a16:creationId xmlns:a16="http://schemas.microsoft.com/office/drawing/2014/main" id="{9F2A24BA-9CEA-7A4C-9FED-4958044CDAD5}"/>
              </a:ext>
            </a:extLst>
          </p:cNvPr>
          <p:cNvPicPr preferRelativeResize="0">
            <a:picLocks noChangeAspect="1"/>
          </p:cNvPicPr>
          <p:nvPr/>
        </p:nvPicPr>
        <p:blipFill rotWithShape="1">
          <a:blip r:embed="rId25" cstate="print">
            <a:alphaModFix/>
            <a:extLst>
              <a:ext uri="{28A0092B-C50C-407E-A947-70E740481C1C}">
                <a14:useLocalDpi xmlns:a14="http://schemas.microsoft.com/office/drawing/2010/main"/>
              </a:ext>
            </a:extLst>
          </a:blip>
          <a:srcRect/>
          <a:stretch/>
        </p:blipFill>
        <p:spPr>
          <a:xfrm>
            <a:off x="6412421" y="1563403"/>
            <a:ext cx="788912" cy="566542"/>
          </a:xfrm>
          <a:prstGeom prst="rect">
            <a:avLst/>
          </a:prstGeom>
          <a:noFill/>
          <a:ln>
            <a:noFill/>
          </a:ln>
        </p:spPr>
      </p:pic>
      <p:pic>
        <p:nvPicPr>
          <p:cNvPr id="2" name="Picture 1">
            <a:extLst>
              <a:ext uri="{FF2B5EF4-FFF2-40B4-BE49-F238E27FC236}">
                <a16:creationId xmlns:a16="http://schemas.microsoft.com/office/drawing/2014/main" id="{AE7250A2-96F7-054F-9CA7-1B9A24E576BF}"/>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823641" y="2568128"/>
            <a:ext cx="745435" cy="457200"/>
          </a:xfrm>
          <a:prstGeom prst="rect">
            <a:avLst/>
          </a:prstGeom>
        </p:spPr>
      </p:pic>
      <p:pic>
        <p:nvPicPr>
          <p:cNvPr id="1030" name="Picture 6" descr="https://lh5.googleusercontent.com/iJLl6dAECER-b_sDfT8UaPGCEaw8PLTPKxUXrImX6MR9bcdAqbebhhImaOyeN2FL27u43OM8T2gYf7gF55lvQbYLPIdBzJ5ixxPuZtIdeYtxX-SFbBz383fZORDhPWUgQ1Mywa_ol2k">
            <a:extLst>
              <a:ext uri="{FF2B5EF4-FFF2-40B4-BE49-F238E27FC236}">
                <a16:creationId xmlns:a16="http://schemas.microsoft.com/office/drawing/2014/main" id="{E928AD38-CF88-5E4B-978E-DB38C2BF5D14}"/>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353238"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l_rGQBQoRORrlJoow4lFGponJA2QJfJEIc8elOLSKGa5CdoI9BeJG_0Sp8Cu6ZDBrM5o8EaH8-jVkKTwouFABK2Ix9FfCVGAUtW2CAgclVC6utzUORw5-r8RYoS_H3kUBDpmvYi-3Hw">
            <a:extLst>
              <a:ext uri="{FF2B5EF4-FFF2-40B4-BE49-F238E27FC236}">
                <a16:creationId xmlns:a16="http://schemas.microsoft.com/office/drawing/2014/main" id="{BDAEAC78-70BD-2F42-8751-95C74B7AB5A0}"/>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1893804" y="1392716"/>
            <a:ext cx="914400" cy="5600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5HXUFwdBgthYOpLpO05NgzuIXoMabjUS0drM49ZwCV742WMj33lAygBDjus28zf7PD1zNLDZcGPQMo0VozNWqtrgwh9qFvv-vUwlaMPN7uZsuyePdvV7qUyolsQZZKvoWasVZevr6ac">
            <a:extLst>
              <a:ext uri="{FF2B5EF4-FFF2-40B4-BE49-F238E27FC236}">
                <a16:creationId xmlns:a16="http://schemas.microsoft.com/office/drawing/2014/main" id="{CF25BE96-F845-114A-A435-756AD4EBAA30}"/>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434370" y="1392833"/>
            <a:ext cx="914400" cy="559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02EAEF-4D08-FA4C-8446-AD1D0FC6FA26}"/>
              </a:ext>
            </a:extLst>
          </p:cNvPr>
          <p:cNvSpPr txBox="1">
            <a:spLocks/>
          </p:cNvSpPr>
          <p:nvPr/>
        </p:nvSpPr>
        <p:spPr>
          <a:xfrm>
            <a:off x="293604"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白金会员</a:t>
            </a:r>
            <a:endParaRPr lang="en-US" sz="1000" b="1" dirty="0">
              <a:solidFill>
                <a:schemeClr val="tx1"/>
              </a:solidFill>
            </a:endParaRPr>
          </a:p>
        </p:txBody>
      </p:sp>
      <p:sp>
        <p:nvSpPr>
          <p:cNvPr id="72" name="TextBox 71">
            <a:extLst>
              <a:ext uri="{FF2B5EF4-FFF2-40B4-BE49-F238E27FC236}">
                <a16:creationId xmlns:a16="http://schemas.microsoft.com/office/drawing/2014/main" id="{808C578A-7186-7541-8194-C538AEA9BDC5}"/>
              </a:ext>
            </a:extLst>
          </p:cNvPr>
          <p:cNvSpPr txBox="1"/>
          <p:nvPr/>
        </p:nvSpPr>
        <p:spPr>
          <a:xfrm>
            <a:off x="4772869" y="973912"/>
            <a:ext cx="411480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黃金会员</a:t>
            </a:r>
            <a:endParaRPr lang="en-US" sz="1000" b="1" dirty="0">
              <a:solidFill>
                <a:schemeClr val="tx1"/>
              </a:solidFill>
            </a:endParaRPr>
          </a:p>
        </p:txBody>
      </p:sp>
      <p:sp>
        <p:nvSpPr>
          <p:cNvPr id="75" name="TextBox 74">
            <a:extLst>
              <a:ext uri="{FF2B5EF4-FFF2-40B4-BE49-F238E27FC236}">
                <a16:creationId xmlns:a16="http://schemas.microsoft.com/office/drawing/2014/main" id="{AF88C4D4-CE10-E64F-8718-2B19FF3A6524}"/>
              </a:ext>
            </a:extLst>
          </p:cNvPr>
          <p:cNvSpPr txBox="1"/>
          <p:nvPr/>
        </p:nvSpPr>
        <p:spPr>
          <a:xfrm>
            <a:off x="257175" y="2185295"/>
            <a:ext cx="681996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err="1">
                <a:solidFill>
                  <a:schemeClr val="tx1"/>
                </a:solidFill>
              </a:rPr>
              <a:t>银牌会员</a:t>
            </a:r>
            <a:endParaRPr lang="en-US" sz="1000" b="1" dirty="0">
              <a:solidFill>
                <a:schemeClr val="tx1"/>
              </a:solidFill>
            </a:endParaRPr>
          </a:p>
        </p:txBody>
      </p:sp>
      <p:sp>
        <p:nvSpPr>
          <p:cNvPr id="76" name="TextBox 75">
            <a:extLst>
              <a:ext uri="{FF2B5EF4-FFF2-40B4-BE49-F238E27FC236}">
                <a16:creationId xmlns:a16="http://schemas.microsoft.com/office/drawing/2014/main" id="{58CC794F-7D7C-264B-97EB-A01D4FC86109}"/>
              </a:ext>
            </a:extLst>
          </p:cNvPr>
          <p:cNvSpPr txBox="1"/>
          <p:nvPr/>
        </p:nvSpPr>
        <p:spPr>
          <a:xfrm>
            <a:off x="7464838" y="2190201"/>
            <a:ext cx="1463040" cy="228600"/>
          </a:xfrm>
          <a:prstGeom prst="rect">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solidFill>
              <a:schemeClr val="bg1">
                <a:lumMod val="75000"/>
              </a:schemeClr>
            </a:solidFill>
          </a:ln>
        </p:spPr>
        <p:txBody>
          <a:bodyPr wrap="square" rtlCol="0">
            <a:spAutoFit/>
          </a:bodyPr>
          <a:lstStyle/>
          <a:p>
            <a:pPr algn="ctr">
              <a:buSzPct val="25000"/>
            </a:pPr>
            <a:r>
              <a:rPr lang="en-US" sz="1000" b="1" dirty="0">
                <a:solidFill>
                  <a:schemeClr val="tx1"/>
                </a:solidFill>
              </a:rPr>
              <a:t>Academic/Nonprofit</a:t>
            </a:r>
          </a:p>
        </p:txBody>
      </p:sp>
      <p:pic>
        <p:nvPicPr>
          <p:cNvPr id="10" name="Picture 9">
            <a:extLst>
              <a:ext uri="{FF2B5EF4-FFF2-40B4-BE49-F238E27FC236}">
                <a16:creationId xmlns:a16="http://schemas.microsoft.com/office/drawing/2014/main" id="{775C458E-71E9-474D-A05D-BD73DD3FFC84}"/>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7821087" y="1354607"/>
            <a:ext cx="1009234" cy="208599"/>
          </a:xfrm>
          <a:prstGeom prst="rect">
            <a:avLst/>
          </a:prstGeom>
        </p:spPr>
      </p:pic>
      <p:pic>
        <p:nvPicPr>
          <p:cNvPr id="11" name="Picture 10">
            <a:extLst>
              <a:ext uri="{FF2B5EF4-FFF2-40B4-BE49-F238E27FC236}">
                <a16:creationId xmlns:a16="http://schemas.microsoft.com/office/drawing/2014/main" id="{825C47A7-15C6-C040-B20D-462594F08F25}"/>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672641" y="3503260"/>
            <a:ext cx="744638" cy="455901"/>
          </a:xfrm>
          <a:prstGeom prst="rect">
            <a:avLst/>
          </a:prstGeom>
        </p:spPr>
      </p:pic>
      <p:pic>
        <p:nvPicPr>
          <p:cNvPr id="91" name="Google Shape;1319;p139">
            <a:extLst>
              <a:ext uri="{FF2B5EF4-FFF2-40B4-BE49-F238E27FC236}">
                <a16:creationId xmlns:a16="http://schemas.microsoft.com/office/drawing/2014/main" id="{1FA5ACB0-0708-9945-9454-25F7D14B0B4E}"/>
              </a:ext>
            </a:extLst>
          </p:cNvPr>
          <p:cNvPicPr preferRelativeResize="0">
            <a:picLocks noChangeAspect="1"/>
          </p:cNvPicPr>
          <p:nvPr/>
        </p:nvPicPr>
        <p:blipFill rotWithShape="1">
          <a:blip r:embed="rId32" cstate="print">
            <a:alphaModFix/>
            <a:extLst>
              <a:ext uri="{28A0092B-C50C-407E-A947-70E740481C1C}">
                <a14:useLocalDpi xmlns:a14="http://schemas.microsoft.com/office/drawing/2010/main"/>
              </a:ext>
            </a:extLst>
          </a:blip>
          <a:srcRect/>
          <a:stretch/>
        </p:blipFill>
        <p:spPr>
          <a:xfrm>
            <a:off x="282587" y="2578342"/>
            <a:ext cx="736758" cy="306147"/>
          </a:xfrm>
          <a:prstGeom prst="rect">
            <a:avLst/>
          </a:prstGeom>
          <a:noFill/>
          <a:ln>
            <a:noFill/>
          </a:ln>
        </p:spPr>
      </p:pic>
      <p:pic>
        <p:nvPicPr>
          <p:cNvPr id="44" name="Google Shape;1459;p140"/>
          <p:cNvPicPr preferRelativeResize="0"/>
          <p:nvPr/>
        </p:nvPicPr>
        <p:blipFill rotWithShape="1">
          <a:blip r:embed="rId33" cstate="print">
            <a:alphaModFix/>
            <a:extLst>
              <a:ext uri="{28A0092B-C50C-407E-A947-70E740481C1C}">
                <a14:useLocalDpi xmlns:a14="http://schemas.microsoft.com/office/drawing/2010/main"/>
              </a:ext>
            </a:extLst>
          </a:blip>
          <a:srcRect/>
          <a:stretch/>
        </p:blipFill>
        <p:spPr>
          <a:xfrm>
            <a:off x="2171087" y="4567679"/>
            <a:ext cx="585300" cy="223351"/>
          </a:xfrm>
          <a:prstGeom prst="rect">
            <a:avLst/>
          </a:prstGeom>
          <a:noFill/>
          <a:ln>
            <a:noFill/>
          </a:ln>
        </p:spPr>
      </p:pic>
      <p:pic>
        <p:nvPicPr>
          <p:cNvPr id="46" name="Google Shape;1458;p140"/>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1267638" y="4513679"/>
            <a:ext cx="663900" cy="245623"/>
          </a:xfrm>
          <a:prstGeom prst="rect">
            <a:avLst/>
          </a:prstGeom>
          <a:noFill/>
          <a:ln>
            <a:noFill/>
          </a:ln>
        </p:spPr>
      </p:pic>
      <p:pic>
        <p:nvPicPr>
          <p:cNvPr id="50" name="Google Shape;1489;p140"/>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rot="10800000" flipH="1" flipV="1">
            <a:off x="5607697" y="4118639"/>
            <a:ext cx="641855" cy="328317"/>
          </a:xfrm>
          <a:prstGeom prst="rect">
            <a:avLst/>
          </a:prstGeom>
          <a:noFill/>
          <a:ln>
            <a:noFill/>
          </a:ln>
        </p:spPr>
      </p:pic>
      <p:pic>
        <p:nvPicPr>
          <p:cNvPr id="55" name="Google Shape;1321;p139"/>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5539556" y="3128251"/>
            <a:ext cx="670200" cy="149179"/>
          </a:xfrm>
          <a:prstGeom prst="rect">
            <a:avLst/>
          </a:prstGeom>
          <a:noFill/>
          <a:ln>
            <a:noFill/>
          </a:ln>
        </p:spPr>
      </p:pic>
      <p:pic>
        <p:nvPicPr>
          <p:cNvPr id="49" name="Graphic 48">
            <a:extLst>
              <a:ext uri="{FF2B5EF4-FFF2-40B4-BE49-F238E27FC236}">
                <a16:creationId xmlns:a16="http://schemas.microsoft.com/office/drawing/2014/main" id="{9DCD83D7-43F9-A941-9FD8-C33E9C08B202}"/>
              </a:ext>
            </a:extLst>
          </p:cNvPr>
          <p:cNvPicPr>
            <a:picLocks noChangeAspect="1"/>
          </p:cNvPicPr>
          <p:nvPr/>
        </p:nvPicPr>
        <p:blipFill>
          <a:blip r:embed="rId37" cstate="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1398835" y="2941669"/>
            <a:ext cx="467259" cy="449402"/>
          </a:xfrm>
          <a:prstGeom prst="rect">
            <a:avLst/>
          </a:prstGeom>
        </p:spPr>
      </p:pic>
      <p:pic>
        <p:nvPicPr>
          <p:cNvPr id="56" name="Google Shape;1488;p140">
            <a:extLst>
              <a:ext uri="{FF2B5EF4-FFF2-40B4-BE49-F238E27FC236}">
                <a16:creationId xmlns:a16="http://schemas.microsoft.com/office/drawing/2014/main" id="{447D3FBF-2948-344C-91A6-CF78E580FAA3}"/>
              </a:ext>
            </a:extLst>
          </p:cNvPr>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3844043" y="3636877"/>
            <a:ext cx="739953" cy="323125"/>
          </a:xfrm>
          <a:prstGeom prst="rect">
            <a:avLst/>
          </a:prstGeom>
          <a:noFill/>
          <a:ln>
            <a:noFill/>
          </a:ln>
        </p:spPr>
      </p:pic>
      <p:pic>
        <p:nvPicPr>
          <p:cNvPr id="63" name="Google Shape;1489;p164"/>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3768525" y="2604835"/>
            <a:ext cx="743700" cy="223102"/>
          </a:xfrm>
          <a:prstGeom prst="rect">
            <a:avLst/>
          </a:prstGeom>
          <a:noFill/>
          <a:ln>
            <a:noFill/>
          </a:ln>
        </p:spPr>
      </p:pic>
      <p:pic>
        <p:nvPicPr>
          <p:cNvPr id="67" name="Google Shape;929;p35"/>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1345381" y="4168582"/>
            <a:ext cx="513600" cy="228433"/>
          </a:xfrm>
          <a:prstGeom prst="rect">
            <a:avLst/>
          </a:prstGeom>
          <a:noFill/>
          <a:ln>
            <a:noFill/>
          </a:ln>
        </p:spPr>
      </p:pic>
      <p:pic>
        <p:nvPicPr>
          <p:cNvPr id="79" name="Google Shape;830;p42"/>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2111341" y="2650590"/>
            <a:ext cx="485700" cy="173225"/>
          </a:xfrm>
          <a:prstGeom prst="rect">
            <a:avLst/>
          </a:prstGeom>
          <a:noFill/>
          <a:ln>
            <a:noFill/>
          </a:ln>
        </p:spPr>
      </p:pic>
      <p:pic>
        <p:nvPicPr>
          <p:cNvPr id="80" name="Google Shape;827;p42"/>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6377339" y="2568128"/>
            <a:ext cx="654705" cy="244441"/>
          </a:xfrm>
          <a:prstGeom prst="rect">
            <a:avLst/>
          </a:prstGeom>
          <a:noFill/>
          <a:ln>
            <a:noFill/>
          </a:ln>
        </p:spPr>
      </p:pic>
      <p:pic>
        <p:nvPicPr>
          <p:cNvPr id="83" name="Google Shape;643;p41"/>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829151" y="1832649"/>
            <a:ext cx="1088689" cy="244406"/>
          </a:xfrm>
          <a:prstGeom prst="rect">
            <a:avLst/>
          </a:prstGeom>
          <a:noFill/>
          <a:ln>
            <a:noFill/>
          </a:ln>
        </p:spPr>
      </p:pic>
      <p:pic>
        <p:nvPicPr>
          <p:cNvPr id="59" name="Google Shape;716;p49"/>
          <p:cNvPicPr preferRelativeResize="0"/>
          <p:nvPr/>
        </p:nvPicPr>
        <p:blipFill>
          <a:blip r:embed="rId45" cstate="print">
            <a:alphaModFix/>
            <a:extLst>
              <a:ext uri="{28A0092B-C50C-407E-A947-70E740481C1C}">
                <a14:useLocalDpi xmlns:a14="http://schemas.microsoft.com/office/drawing/2010/main"/>
              </a:ext>
            </a:extLst>
          </a:blip>
          <a:stretch>
            <a:fillRect/>
          </a:stretch>
        </p:blipFill>
        <p:spPr>
          <a:xfrm>
            <a:off x="4844782" y="1337910"/>
            <a:ext cx="656901" cy="359340"/>
          </a:xfrm>
          <a:prstGeom prst="rect">
            <a:avLst/>
          </a:prstGeom>
          <a:noFill/>
          <a:ln>
            <a:noFill/>
          </a:ln>
        </p:spPr>
      </p:pic>
      <p:pic>
        <p:nvPicPr>
          <p:cNvPr id="70" name="Google Shape;714;p49"/>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6162303" y="1372463"/>
            <a:ext cx="1208866" cy="217596"/>
          </a:xfrm>
          <a:prstGeom prst="rect">
            <a:avLst/>
          </a:prstGeom>
          <a:noFill/>
          <a:ln>
            <a:noFill/>
          </a:ln>
        </p:spPr>
      </p:pic>
      <p:pic>
        <p:nvPicPr>
          <p:cNvPr id="82" name="Google Shape;1010;p51"/>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010481" y="4111816"/>
            <a:ext cx="635750" cy="194963"/>
          </a:xfrm>
          <a:prstGeom prst="rect">
            <a:avLst/>
          </a:prstGeom>
          <a:noFill/>
          <a:ln>
            <a:noFill/>
          </a:ln>
        </p:spPr>
      </p:pic>
      <p:pic>
        <p:nvPicPr>
          <p:cNvPr id="84" name="Google Shape;947;p51"/>
          <p:cNvPicPr preferRelativeResize="0"/>
          <p:nvPr/>
        </p:nvPicPr>
        <p:blipFill rotWithShape="1">
          <a:blip r:embed="rId48" cstate="print">
            <a:alphaModFix/>
            <a:extLst>
              <a:ext uri="{28A0092B-C50C-407E-A947-70E740481C1C}">
                <a14:useLocalDpi xmlns:a14="http://schemas.microsoft.com/office/drawing/2010/main"/>
              </a:ext>
            </a:extLst>
          </a:blip>
          <a:srcRect/>
          <a:stretch/>
        </p:blipFill>
        <p:spPr>
          <a:xfrm>
            <a:off x="392195" y="4542479"/>
            <a:ext cx="591731" cy="240656"/>
          </a:xfrm>
          <a:prstGeom prst="rect">
            <a:avLst/>
          </a:prstGeom>
          <a:noFill/>
          <a:ln>
            <a:noFill/>
          </a:ln>
        </p:spPr>
      </p:pic>
      <p:pic>
        <p:nvPicPr>
          <p:cNvPr id="85" name="Google Shape;1023;p51"/>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1933959" y="3652748"/>
            <a:ext cx="1009572" cy="232193"/>
          </a:xfrm>
          <a:prstGeom prst="rect">
            <a:avLst/>
          </a:prstGeom>
          <a:noFill/>
          <a:ln>
            <a:noFill/>
          </a:ln>
        </p:spPr>
      </p:pic>
    </p:spTree>
    <p:extLst>
      <p:ext uri="{BB962C8B-B14F-4D97-AF65-F5344CB8AC3E}">
        <p14:creationId xmlns:p14="http://schemas.microsoft.com/office/powerpoint/2010/main" val="21233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0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Kubernetes一致性认证</a:t>
            </a:r>
            <a:endParaRPr/>
          </a:p>
        </p:txBody>
      </p:sp>
      <p:sp>
        <p:nvSpPr>
          <p:cNvPr id="1143" name="Google Shape;1143;p102"/>
          <p:cNvSpPr txBox="1">
            <a:spLocks noGrp="1"/>
          </p:cNvSpPr>
          <p:nvPr>
            <p:ph type="body" idx="1"/>
          </p:nvPr>
        </p:nvSpPr>
        <p:spPr>
          <a:xfrm>
            <a:off x="257175" y="990600"/>
            <a:ext cx="7072800" cy="3614700"/>
          </a:xfrm>
          <a:prstGeom prst="rect">
            <a:avLst/>
          </a:prstGeom>
        </p:spPr>
        <p:txBody>
          <a:bodyPr spcFirstLastPara="1" wrap="square" lIns="68575" tIns="68575" rIns="68575" bIns="68575" anchor="t" anchorCtr="0">
            <a:noAutofit/>
          </a:bodyPr>
          <a:lstStyle/>
          <a:p>
            <a:pPr marL="457200" lvl="0" indent="-381000" rtl="0">
              <a:spcBef>
                <a:spcPts val="800"/>
              </a:spcBef>
              <a:spcAft>
                <a:spcPts val="0"/>
              </a:spcAft>
              <a:buClr>
                <a:schemeClr val="dk2"/>
              </a:buClr>
              <a:buSzPts val="2400"/>
              <a:buChar char="•"/>
            </a:pPr>
            <a:r>
              <a:rPr lang="en-US" sz="2400" dirty="0" err="1"/>
              <a:t>CNCF推出了关于Kubernetes的软件一致性认证</a:t>
            </a:r>
            <a:endParaRPr sz="2400" dirty="0"/>
          </a:p>
          <a:p>
            <a:pPr marL="914400" lvl="1" indent="-368300" rtl="0">
              <a:spcBef>
                <a:spcPts val="0"/>
              </a:spcBef>
              <a:spcAft>
                <a:spcPts val="0"/>
              </a:spcAft>
              <a:buClr>
                <a:schemeClr val="dk2"/>
              </a:buClr>
              <a:buSzPts val="2200"/>
              <a:buChar char="–"/>
            </a:pPr>
            <a:r>
              <a:rPr lang="en-US" sz="2200" dirty="0" err="1"/>
              <a:t>实现进行一致性测试并上传测试结果</a:t>
            </a:r>
            <a:endParaRPr sz="2200" dirty="0"/>
          </a:p>
          <a:p>
            <a:pPr marL="914400" lvl="1" indent="-368300" rtl="0">
              <a:spcBef>
                <a:spcPts val="0"/>
              </a:spcBef>
              <a:spcAft>
                <a:spcPts val="0"/>
              </a:spcAft>
              <a:buClr>
                <a:schemeClr val="dk2"/>
              </a:buClr>
              <a:buSzPts val="2200"/>
              <a:buChar char="–"/>
            </a:pPr>
            <a:r>
              <a:rPr lang="en-US" sz="2200" dirty="0" err="1"/>
              <a:t>完成一致性认证可以使用新标志和更加灵活地使用Kubernetes商标</a:t>
            </a:r>
            <a:endParaRPr sz="2200" dirty="0"/>
          </a:p>
          <a:p>
            <a:pPr marL="914400" lvl="1" indent="-368300" rtl="0">
              <a:spcBef>
                <a:spcPts val="0"/>
              </a:spcBef>
              <a:spcAft>
                <a:spcPts val="0"/>
              </a:spcAft>
              <a:buClr>
                <a:schemeClr val="dk2"/>
              </a:buClr>
              <a:buSzPts val="2200"/>
              <a:buChar char="–"/>
            </a:pPr>
            <a:r>
              <a:rPr lang="en-US" sz="2200" u="sng" dirty="0">
                <a:hlinkClick r:id="rId3"/>
              </a:rPr>
              <a:t>cncf.io/</a:t>
            </a:r>
            <a:r>
              <a:rPr lang="en-US" sz="2200" u="sng" dirty="0" err="1">
                <a:hlinkClick r:id="rId3"/>
              </a:rPr>
              <a:t>c</a:t>
            </a:r>
            <a:r>
              <a:rPr lang="en-US" sz="2200" u="sng" dirty="0" err="1"/>
              <a:t>k</a:t>
            </a:r>
            <a:endParaRPr sz="2200" dirty="0"/>
          </a:p>
        </p:txBody>
      </p:sp>
      <p:pic>
        <p:nvPicPr>
          <p:cNvPr id="1144" name="Google Shape;1144;p102"/>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398144" y="1299124"/>
            <a:ext cx="1535750" cy="2076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5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dirty="0"/>
              <a:t>89 </a:t>
            </a:r>
            <a:r>
              <a:rPr lang="en-US" altLang="zh-CN" dirty="0" err="1"/>
              <a:t>家已认证的Kubernetes合作伙伴</a:t>
            </a:r>
            <a:endParaRPr dirty="0"/>
          </a:p>
        </p:txBody>
      </p:sp>
      <p:pic>
        <p:nvPicPr>
          <p:cNvPr id="1076" name="Google Shape;1076;p5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8733138" y="1026542"/>
            <a:ext cx="390000" cy="248807"/>
          </a:xfrm>
          <a:prstGeom prst="rect">
            <a:avLst/>
          </a:prstGeom>
          <a:noFill/>
          <a:ln>
            <a:noFill/>
          </a:ln>
        </p:spPr>
      </p:pic>
      <p:pic>
        <p:nvPicPr>
          <p:cNvPr id="1077" name="Google Shape;1077;p5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02781" y="1437289"/>
            <a:ext cx="513725" cy="367438"/>
          </a:xfrm>
          <a:prstGeom prst="rect">
            <a:avLst/>
          </a:prstGeom>
          <a:noFill/>
          <a:ln>
            <a:noFill/>
          </a:ln>
        </p:spPr>
      </p:pic>
      <p:pic>
        <p:nvPicPr>
          <p:cNvPr id="1078" name="Google Shape;1078;p53"/>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3181" y="3224980"/>
            <a:ext cx="548625" cy="226030"/>
          </a:xfrm>
          <a:prstGeom prst="rect">
            <a:avLst/>
          </a:prstGeom>
          <a:noFill/>
          <a:ln>
            <a:noFill/>
          </a:ln>
        </p:spPr>
      </p:pic>
      <p:pic>
        <p:nvPicPr>
          <p:cNvPr id="1079" name="Google Shape;1079;p5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668885" y="3174115"/>
            <a:ext cx="513725" cy="327760"/>
          </a:xfrm>
          <a:prstGeom prst="rect">
            <a:avLst/>
          </a:prstGeom>
          <a:noFill/>
          <a:ln>
            <a:noFill/>
          </a:ln>
        </p:spPr>
      </p:pic>
      <p:pic>
        <p:nvPicPr>
          <p:cNvPr id="1080" name="Google Shape;1080;p53"/>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7730" y="3817488"/>
            <a:ext cx="590675" cy="138552"/>
          </a:xfrm>
          <a:prstGeom prst="rect">
            <a:avLst/>
          </a:prstGeom>
          <a:noFill/>
          <a:ln>
            <a:noFill/>
          </a:ln>
        </p:spPr>
      </p:pic>
      <p:pic>
        <p:nvPicPr>
          <p:cNvPr id="1081" name="Google Shape;1081;p53"/>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239087" y="3722685"/>
            <a:ext cx="513725" cy="328158"/>
          </a:xfrm>
          <a:prstGeom prst="rect">
            <a:avLst/>
          </a:prstGeom>
          <a:noFill/>
          <a:ln>
            <a:noFill/>
          </a:ln>
        </p:spPr>
      </p:pic>
      <p:pic>
        <p:nvPicPr>
          <p:cNvPr id="1082" name="Google Shape;1082;p53"/>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3680752" y="3722875"/>
            <a:ext cx="513725" cy="327778"/>
          </a:xfrm>
          <a:prstGeom prst="rect">
            <a:avLst/>
          </a:prstGeom>
          <a:noFill/>
          <a:ln>
            <a:noFill/>
          </a:ln>
        </p:spPr>
      </p:pic>
      <p:pic>
        <p:nvPicPr>
          <p:cNvPr id="1083" name="Google Shape;1083;p53"/>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6462466" y="3735579"/>
            <a:ext cx="474000" cy="302369"/>
          </a:xfrm>
          <a:prstGeom prst="rect">
            <a:avLst/>
          </a:prstGeom>
          <a:noFill/>
          <a:ln>
            <a:noFill/>
          </a:ln>
        </p:spPr>
      </p:pic>
      <p:pic>
        <p:nvPicPr>
          <p:cNvPr id="1084" name="Google Shape;1084;p53"/>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2607527" y="4295208"/>
            <a:ext cx="548700" cy="350560"/>
          </a:xfrm>
          <a:prstGeom prst="rect">
            <a:avLst/>
          </a:prstGeom>
          <a:noFill/>
          <a:ln>
            <a:noFill/>
          </a:ln>
        </p:spPr>
      </p:pic>
      <p:pic>
        <p:nvPicPr>
          <p:cNvPr id="1085" name="Google Shape;1085;p53"/>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7028525" y="4356043"/>
            <a:ext cx="661100" cy="228888"/>
          </a:xfrm>
          <a:prstGeom prst="rect">
            <a:avLst/>
          </a:prstGeom>
          <a:noFill/>
          <a:ln>
            <a:noFill/>
          </a:ln>
        </p:spPr>
      </p:pic>
      <p:pic>
        <p:nvPicPr>
          <p:cNvPr id="1086" name="Google Shape;1086;p53"/>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856800" y="1985490"/>
            <a:ext cx="590675" cy="423159"/>
          </a:xfrm>
          <a:prstGeom prst="rect">
            <a:avLst/>
          </a:prstGeom>
          <a:noFill/>
          <a:ln>
            <a:noFill/>
          </a:ln>
        </p:spPr>
      </p:pic>
      <p:pic>
        <p:nvPicPr>
          <p:cNvPr id="1087" name="Google Shape;1087;p53"/>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5503151" y="4190014"/>
            <a:ext cx="432350" cy="560946"/>
          </a:xfrm>
          <a:prstGeom prst="rect">
            <a:avLst/>
          </a:prstGeom>
          <a:noFill/>
          <a:ln>
            <a:noFill/>
          </a:ln>
        </p:spPr>
      </p:pic>
      <p:pic>
        <p:nvPicPr>
          <p:cNvPr id="1088" name="Google Shape;1088;p53"/>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2404831" y="2631730"/>
            <a:ext cx="336800" cy="344183"/>
          </a:xfrm>
          <a:prstGeom prst="rect">
            <a:avLst/>
          </a:prstGeom>
          <a:noFill/>
          <a:ln>
            <a:noFill/>
          </a:ln>
        </p:spPr>
      </p:pic>
      <p:pic>
        <p:nvPicPr>
          <p:cNvPr id="1089" name="Google Shape;1089;p53"/>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73135" y="2690779"/>
            <a:ext cx="548700" cy="226087"/>
          </a:xfrm>
          <a:prstGeom prst="rect">
            <a:avLst/>
          </a:prstGeom>
          <a:noFill/>
          <a:ln>
            <a:noFill/>
          </a:ln>
        </p:spPr>
      </p:pic>
      <p:pic>
        <p:nvPicPr>
          <p:cNvPr id="1090" name="Google Shape;1090;p53"/>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15630" y="1054519"/>
            <a:ext cx="548700" cy="192854"/>
          </a:xfrm>
          <a:prstGeom prst="rect">
            <a:avLst/>
          </a:prstGeom>
          <a:noFill/>
          <a:ln>
            <a:noFill/>
          </a:ln>
        </p:spPr>
      </p:pic>
      <p:pic>
        <p:nvPicPr>
          <p:cNvPr id="1091" name="Google Shape;1091;p53"/>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1900141" y="3727136"/>
            <a:ext cx="473950" cy="319257"/>
          </a:xfrm>
          <a:prstGeom prst="rect">
            <a:avLst/>
          </a:prstGeom>
          <a:noFill/>
          <a:ln>
            <a:noFill/>
          </a:ln>
        </p:spPr>
      </p:pic>
      <p:pic>
        <p:nvPicPr>
          <p:cNvPr id="1092" name="Google Shape;1092;p53"/>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740675" y="4385737"/>
            <a:ext cx="336800" cy="169501"/>
          </a:xfrm>
          <a:prstGeom prst="rect">
            <a:avLst/>
          </a:prstGeom>
          <a:noFill/>
          <a:ln>
            <a:noFill/>
          </a:ln>
        </p:spPr>
      </p:pic>
      <p:pic>
        <p:nvPicPr>
          <p:cNvPr id="1093" name="Google Shape;1093;p53"/>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327627" y="1049386"/>
            <a:ext cx="725850" cy="203119"/>
          </a:xfrm>
          <a:prstGeom prst="rect">
            <a:avLst/>
          </a:prstGeom>
          <a:noFill/>
          <a:ln>
            <a:noFill/>
          </a:ln>
        </p:spPr>
      </p:pic>
      <p:pic>
        <p:nvPicPr>
          <p:cNvPr id="1094" name="Google Shape;1094;p53"/>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4478704" y="2116482"/>
            <a:ext cx="697999" cy="161174"/>
          </a:xfrm>
          <a:prstGeom prst="rect">
            <a:avLst/>
          </a:prstGeom>
          <a:noFill/>
          <a:ln>
            <a:noFill/>
          </a:ln>
        </p:spPr>
      </p:pic>
      <p:pic>
        <p:nvPicPr>
          <p:cNvPr id="1095" name="Google Shape;1095;p53"/>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76200" y="940320"/>
            <a:ext cx="513725" cy="421251"/>
          </a:xfrm>
          <a:prstGeom prst="rect">
            <a:avLst/>
          </a:prstGeom>
          <a:noFill/>
          <a:ln>
            <a:noFill/>
          </a:ln>
        </p:spPr>
      </p:pic>
      <p:pic>
        <p:nvPicPr>
          <p:cNvPr id="1096" name="Google Shape;1096;p53"/>
          <p:cNvPicPr preferRelativeResize="0"/>
          <p:nvPr/>
        </p:nvPicPr>
        <p:blipFill>
          <a:blip r:embed="rId23" cstate="print">
            <a:alphaModFix/>
            <a:extLst>
              <a:ext uri="{28A0092B-C50C-407E-A947-70E740481C1C}">
                <a14:useLocalDpi xmlns:a14="http://schemas.microsoft.com/office/drawing/2010/main"/>
              </a:ext>
            </a:extLst>
          </a:blip>
          <a:stretch>
            <a:fillRect/>
          </a:stretch>
        </p:blipFill>
        <p:spPr>
          <a:xfrm>
            <a:off x="8433057" y="2094680"/>
            <a:ext cx="698000" cy="204779"/>
          </a:xfrm>
          <a:prstGeom prst="rect">
            <a:avLst/>
          </a:prstGeom>
          <a:noFill/>
          <a:ln>
            <a:noFill/>
          </a:ln>
        </p:spPr>
      </p:pic>
      <p:pic>
        <p:nvPicPr>
          <p:cNvPr id="1097" name="Google Shape;1097;p53"/>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222372" y="1448208"/>
            <a:ext cx="513725" cy="345600"/>
          </a:xfrm>
          <a:prstGeom prst="rect">
            <a:avLst/>
          </a:prstGeom>
          <a:noFill/>
          <a:ln>
            <a:noFill/>
          </a:ln>
        </p:spPr>
      </p:pic>
      <p:pic>
        <p:nvPicPr>
          <p:cNvPr id="1098" name="Google Shape;1098;p53"/>
          <p:cNvPicPr preferRelativeResize="0"/>
          <p:nvPr/>
        </p:nvPicPr>
        <p:blipFill>
          <a:blip r:embed="rId25" cstate="print">
            <a:alphaModFix/>
            <a:extLst>
              <a:ext uri="{28A0092B-C50C-407E-A947-70E740481C1C}">
                <a14:useLocalDpi xmlns:a14="http://schemas.microsoft.com/office/drawing/2010/main"/>
              </a:ext>
            </a:extLst>
          </a:blip>
          <a:stretch>
            <a:fillRect/>
          </a:stretch>
        </p:blipFill>
        <p:spPr>
          <a:xfrm>
            <a:off x="5306333" y="1500215"/>
            <a:ext cx="635750" cy="241587"/>
          </a:xfrm>
          <a:prstGeom prst="rect">
            <a:avLst/>
          </a:prstGeom>
          <a:noFill/>
          <a:ln>
            <a:noFill/>
          </a:ln>
        </p:spPr>
      </p:pic>
      <p:pic>
        <p:nvPicPr>
          <p:cNvPr id="1099" name="Google Shape;1099;p53"/>
          <p:cNvPicPr preferRelativeResize="0"/>
          <p:nvPr/>
        </p:nvPicPr>
        <p:blipFill rotWithShape="1">
          <a:blip r:embed="rId26" cstate="print">
            <a:alphaModFix/>
            <a:extLst>
              <a:ext uri="{28A0092B-C50C-407E-A947-70E740481C1C}">
                <a14:useLocalDpi xmlns:a14="http://schemas.microsoft.com/office/drawing/2010/main"/>
              </a:ext>
            </a:extLst>
          </a:blip>
          <a:srcRect/>
          <a:stretch/>
        </p:blipFill>
        <p:spPr>
          <a:xfrm>
            <a:off x="6542175" y="947151"/>
            <a:ext cx="390000" cy="407590"/>
          </a:xfrm>
          <a:prstGeom prst="rect">
            <a:avLst/>
          </a:prstGeom>
          <a:noFill/>
          <a:ln>
            <a:noFill/>
          </a:ln>
        </p:spPr>
      </p:pic>
      <p:pic>
        <p:nvPicPr>
          <p:cNvPr id="1100" name="Google Shape;1100;p53"/>
          <p:cNvPicPr preferRelativeResize="0"/>
          <p:nvPr/>
        </p:nvPicPr>
        <p:blipFill rotWithShape="1">
          <a:blip r:embed="rId27" cstate="print">
            <a:alphaModFix/>
            <a:extLst>
              <a:ext uri="{28A0092B-C50C-407E-A947-70E740481C1C}">
                <a14:useLocalDpi xmlns:a14="http://schemas.microsoft.com/office/drawing/2010/main"/>
              </a:ext>
            </a:extLst>
          </a:blip>
          <a:srcRect/>
          <a:stretch/>
        </p:blipFill>
        <p:spPr>
          <a:xfrm>
            <a:off x="6070665" y="1520604"/>
            <a:ext cx="725850" cy="200809"/>
          </a:xfrm>
          <a:prstGeom prst="rect">
            <a:avLst/>
          </a:prstGeom>
          <a:noFill/>
          <a:ln>
            <a:noFill/>
          </a:ln>
        </p:spPr>
      </p:pic>
      <p:pic>
        <p:nvPicPr>
          <p:cNvPr id="1101" name="Google Shape;1101;p53"/>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1680944" y="2047942"/>
            <a:ext cx="473999" cy="298254"/>
          </a:xfrm>
          <a:prstGeom prst="rect">
            <a:avLst/>
          </a:prstGeom>
          <a:noFill/>
          <a:ln>
            <a:noFill/>
          </a:ln>
        </p:spPr>
      </p:pic>
      <p:pic>
        <p:nvPicPr>
          <p:cNvPr id="1102" name="Google Shape;1102;p53"/>
          <p:cNvPicPr preferRelativeResize="0"/>
          <p:nvPr/>
        </p:nvPicPr>
        <p:blipFill>
          <a:blip r:embed="rId29" cstate="print">
            <a:alphaModFix/>
            <a:extLst>
              <a:ext uri="{28A0092B-C50C-407E-A947-70E740481C1C}">
                <a14:useLocalDpi xmlns:a14="http://schemas.microsoft.com/office/drawing/2010/main"/>
              </a:ext>
            </a:extLst>
          </a:blip>
          <a:stretch>
            <a:fillRect/>
          </a:stretch>
        </p:blipFill>
        <p:spPr>
          <a:xfrm>
            <a:off x="7286719" y="3165006"/>
            <a:ext cx="513725" cy="345977"/>
          </a:xfrm>
          <a:prstGeom prst="rect">
            <a:avLst/>
          </a:prstGeom>
          <a:noFill/>
          <a:ln>
            <a:noFill/>
          </a:ln>
        </p:spPr>
      </p:pic>
      <p:pic>
        <p:nvPicPr>
          <p:cNvPr id="1103" name="Google Shape;1103;p53"/>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2864679" y="1459031"/>
            <a:ext cx="336800" cy="323955"/>
          </a:xfrm>
          <a:prstGeom prst="rect">
            <a:avLst/>
          </a:prstGeom>
          <a:noFill/>
          <a:ln>
            <a:noFill/>
          </a:ln>
        </p:spPr>
      </p:pic>
      <p:pic>
        <p:nvPicPr>
          <p:cNvPr id="1104" name="Google Shape;1104;p53"/>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3330061" y="1568989"/>
            <a:ext cx="725850" cy="104039"/>
          </a:xfrm>
          <a:prstGeom prst="rect">
            <a:avLst/>
          </a:prstGeom>
          <a:noFill/>
          <a:ln>
            <a:noFill/>
          </a:ln>
        </p:spPr>
      </p:pic>
      <p:pic>
        <p:nvPicPr>
          <p:cNvPr id="1105" name="Google Shape;1105;p53"/>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7940800" y="4259955"/>
            <a:ext cx="548700" cy="421064"/>
          </a:xfrm>
          <a:prstGeom prst="rect">
            <a:avLst/>
          </a:prstGeom>
          <a:noFill/>
          <a:ln>
            <a:noFill/>
          </a:ln>
        </p:spPr>
      </p:pic>
      <p:pic>
        <p:nvPicPr>
          <p:cNvPr id="1106" name="Google Shape;1106;p53"/>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7890208" y="3153706"/>
            <a:ext cx="432350" cy="368578"/>
          </a:xfrm>
          <a:prstGeom prst="rect">
            <a:avLst/>
          </a:prstGeom>
          <a:noFill/>
          <a:ln>
            <a:noFill/>
          </a:ln>
        </p:spPr>
      </p:pic>
      <p:pic>
        <p:nvPicPr>
          <p:cNvPr id="1107" name="Google Shape;1107;p53"/>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3407402" y="4346130"/>
            <a:ext cx="867550" cy="248714"/>
          </a:xfrm>
          <a:prstGeom prst="rect">
            <a:avLst/>
          </a:prstGeom>
          <a:noFill/>
          <a:ln>
            <a:noFill/>
          </a:ln>
        </p:spPr>
      </p:pic>
      <p:pic>
        <p:nvPicPr>
          <p:cNvPr id="1108" name="Google Shape;1108;p53"/>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060625" y="2003824"/>
            <a:ext cx="432350" cy="386491"/>
          </a:xfrm>
          <a:prstGeom prst="rect">
            <a:avLst/>
          </a:prstGeom>
          <a:noFill/>
          <a:ln>
            <a:noFill/>
          </a:ln>
        </p:spPr>
      </p:pic>
      <p:pic>
        <p:nvPicPr>
          <p:cNvPr id="1109" name="Google Shape;1109;p53"/>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4391253" y="2612735"/>
            <a:ext cx="473974" cy="382174"/>
          </a:xfrm>
          <a:prstGeom prst="rect">
            <a:avLst/>
          </a:prstGeom>
          <a:noFill/>
          <a:ln>
            <a:noFill/>
          </a:ln>
        </p:spPr>
      </p:pic>
      <p:pic>
        <p:nvPicPr>
          <p:cNvPr id="1110" name="Google Shape;1110;p53"/>
          <p:cNvPicPr preferRelativeResize="0"/>
          <p:nvPr/>
        </p:nvPicPr>
        <p:blipFill>
          <a:blip r:embed="rId37" cstate="print">
            <a:alphaModFix/>
            <a:extLst>
              <a:ext uri="{28A0092B-C50C-407E-A947-70E740481C1C}">
                <a14:useLocalDpi xmlns:a14="http://schemas.microsoft.com/office/drawing/2010/main"/>
              </a:ext>
            </a:extLst>
          </a:blip>
          <a:stretch>
            <a:fillRect/>
          </a:stretch>
        </p:blipFill>
        <p:spPr>
          <a:xfrm>
            <a:off x="7057880" y="1102761"/>
            <a:ext cx="725849" cy="96370"/>
          </a:xfrm>
          <a:prstGeom prst="rect">
            <a:avLst/>
          </a:prstGeom>
          <a:noFill/>
          <a:ln>
            <a:noFill/>
          </a:ln>
        </p:spPr>
      </p:pic>
      <p:pic>
        <p:nvPicPr>
          <p:cNvPr id="1111" name="Google Shape;1111;p53"/>
          <p:cNvPicPr preferRelativeResize="0"/>
          <p:nvPr/>
        </p:nvPicPr>
        <p:blipFill>
          <a:blip r:embed="rId38" cstate="print">
            <a:alphaModFix/>
            <a:extLst>
              <a:ext uri="{28A0092B-C50C-407E-A947-70E740481C1C}">
                <a14:useLocalDpi xmlns:a14="http://schemas.microsoft.com/office/drawing/2010/main"/>
              </a:ext>
            </a:extLst>
          </a:blip>
          <a:stretch>
            <a:fillRect/>
          </a:stretch>
        </p:blipFill>
        <p:spPr>
          <a:xfrm>
            <a:off x="3596815" y="2020932"/>
            <a:ext cx="241883" cy="352275"/>
          </a:xfrm>
          <a:prstGeom prst="rect">
            <a:avLst/>
          </a:prstGeom>
          <a:noFill/>
          <a:ln>
            <a:noFill/>
          </a:ln>
        </p:spPr>
      </p:pic>
      <p:pic>
        <p:nvPicPr>
          <p:cNvPr id="1112" name="Google Shape;1112;p53"/>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7892223" y="3748445"/>
            <a:ext cx="473950" cy="276639"/>
          </a:xfrm>
          <a:prstGeom prst="rect">
            <a:avLst/>
          </a:prstGeom>
          <a:noFill/>
          <a:ln>
            <a:noFill/>
          </a:ln>
        </p:spPr>
      </p:pic>
      <p:pic>
        <p:nvPicPr>
          <p:cNvPr id="1113" name="Google Shape;1113;p53"/>
          <p:cNvPicPr preferRelativeResize="0"/>
          <p:nvPr/>
        </p:nvPicPr>
        <p:blipFill>
          <a:blip r:embed="rId40" cstate="print">
            <a:alphaModFix/>
            <a:extLst>
              <a:ext uri="{28A0092B-C50C-407E-A947-70E740481C1C}">
                <a14:useLocalDpi xmlns:a14="http://schemas.microsoft.com/office/drawing/2010/main"/>
              </a:ext>
            </a:extLst>
          </a:blip>
          <a:stretch>
            <a:fillRect/>
          </a:stretch>
        </p:blipFill>
        <p:spPr>
          <a:xfrm>
            <a:off x="2272375" y="3217072"/>
            <a:ext cx="473975" cy="241846"/>
          </a:xfrm>
          <a:prstGeom prst="rect">
            <a:avLst/>
          </a:prstGeom>
          <a:noFill/>
          <a:ln>
            <a:noFill/>
          </a:ln>
        </p:spPr>
      </p:pic>
      <p:pic>
        <p:nvPicPr>
          <p:cNvPr id="1114" name="Google Shape;1114;p53"/>
          <p:cNvPicPr preferRelativeResize="0"/>
          <p:nvPr/>
        </p:nvPicPr>
        <p:blipFill>
          <a:blip r:embed="rId41" cstate="print">
            <a:alphaModFix/>
            <a:extLst>
              <a:ext uri="{28A0092B-C50C-407E-A947-70E740481C1C}">
                <a14:useLocalDpi xmlns:a14="http://schemas.microsoft.com/office/drawing/2010/main"/>
              </a:ext>
            </a:extLst>
          </a:blip>
          <a:stretch>
            <a:fillRect/>
          </a:stretch>
        </p:blipFill>
        <p:spPr>
          <a:xfrm>
            <a:off x="7909434" y="1078232"/>
            <a:ext cx="697999" cy="145428"/>
          </a:xfrm>
          <a:prstGeom prst="rect">
            <a:avLst/>
          </a:prstGeom>
          <a:noFill/>
          <a:ln>
            <a:noFill/>
          </a:ln>
        </p:spPr>
      </p:pic>
      <p:pic>
        <p:nvPicPr>
          <p:cNvPr id="1115" name="Google Shape;1115;p53"/>
          <p:cNvPicPr preferRelativeResize="0"/>
          <p:nvPr/>
        </p:nvPicPr>
        <p:blipFill>
          <a:blip r:embed="rId42" cstate="print">
            <a:alphaModFix/>
            <a:extLst>
              <a:ext uri="{28A0092B-C50C-407E-A947-70E740481C1C}">
                <a14:useLocalDpi xmlns:a14="http://schemas.microsoft.com/office/drawing/2010/main"/>
              </a:ext>
            </a:extLst>
          </a:blip>
          <a:stretch>
            <a:fillRect/>
          </a:stretch>
        </p:blipFill>
        <p:spPr>
          <a:xfrm>
            <a:off x="5548921" y="1085587"/>
            <a:ext cx="867549" cy="130718"/>
          </a:xfrm>
          <a:prstGeom prst="rect">
            <a:avLst/>
          </a:prstGeom>
          <a:noFill/>
          <a:ln>
            <a:noFill/>
          </a:ln>
        </p:spPr>
      </p:pic>
      <p:pic>
        <p:nvPicPr>
          <p:cNvPr id="1116" name="Google Shape;1116;p53"/>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5724463" y="3741058"/>
            <a:ext cx="590674" cy="291411"/>
          </a:xfrm>
          <a:prstGeom prst="rect">
            <a:avLst/>
          </a:prstGeom>
          <a:noFill/>
          <a:ln>
            <a:noFill/>
          </a:ln>
        </p:spPr>
      </p:pic>
      <p:pic>
        <p:nvPicPr>
          <p:cNvPr id="1117" name="Google Shape;1117;p53"/>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874517" y="1026712"/>
            <a:ext cx="548700" cy="248468"/>
          </a:xfrm>
          <a:prstGeom prst="rect">
            <a:avLst/>
          </a:prstGeom>
          <a:noFill/>
          <a:ln>
            <a:noFill/>
          </a:ln>
        </p:spPr>
      </p:pic>
      <p:pic>
        <p:nvPicPr>
          <p:cNvPr id="1118" name="Google Shape;1118;p53"/>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799203" y="2086376"/>
            <a:ext cx="777900" cy="221386"/>
          </a:xfrm>
          <a:prstGeom prst="rect">
            <a:avLst/>
          </a:prstGeom>
          <a:noFill/>
          <a:ln>
            <a:noFill/>
          </a:ln>
        </p:spPr>
      </p:pic>
      <p:pic>
        <p:nvPicPr>
          <p:cNvPr id="1119" name="Google Shape;1119;p53"/>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5404159" y="3192843"/>
            <a:ext cx="473975" cy="290304"/>
          </a:xfrm>
          <a:prstGeom prst="rect">
            <a:avLst/>
          </a:prstGeom>
          <a:noFill/>
          <a:ln>
            <a:noFill/>
          </a:ln>
        </p:spPr>
      </p:pic>
      <p:pic>
        <p:nvPicPr>
          <p:cNvPr id="1120" name="Google Shape;1120;p53"/>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3217398" y="3709891"/>
            <a:ext cx="316025" cy="353745"/>
          </a:xfrm>
          <a:prstGeom prst="rect">
            <a:avLst/>
          </a:prstGeom>
          <a:noFill/>
          <a:ln>
            <a:noFill/>
          </a:ln>
        </p:spPr>
      </p:pic>
      <p:pic>
        <p:nvPicPr>
          <p:cNvPr id="1121" name="Google Shape;1121;p53"/>
          <p:cNvPicPr preferRelativeResize="0"/>
          <p:nvPr/>
        </p:nvPicPr>
        <p:blipFill>
          <a:blip r:embed="rId48" cstate="print">
            <a:alphaModFix/>
            <a:extLst>
              <a:ext uri="{28A0092B-C50C-407E-A947-70E740481C1C}">
                <a14:useLocalDpi xmlns:a14="http://schemas.microsoft.com/office/drawing/2010/main"/>
              </a:ext>
            </a:extLst>
          </a:blip>
          <a:stretch>
            <a:fillRect/>
          </a:stretch>
        </p:blipFill>
        <p:spPr>
          <a:xfrm>
            <a:off x="76200" y="1547964"/>
            <a:ext cx="697999" cy="146089"/>
          </a:xfrm>
          <a:prstGeom prst="rect">
            <a:avLst/>
          </a:prstGeom>
          <a:noFill/>
          <a:ln>
            <a:noFill/>
          </a:ln>
        </p:spPr>
      </p:pic>
      <p:pic>
        <p:nvPicPr>
          <p:cNvPr id="1122" name="Google Shape;1122;p53"/>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3672521" y="2681294"/>
            <a:ext cx="548625" cy="245056"/>
          </a:xfrm>
          <a:prstGeom prst="rect">
            <a:avLst/>
          </a:prstGeom>
          <a:noFill/>
          <a:ln>
            <a:noFill/>
          </a:ln>
        </p:spPr>
      </p:pic>
      <p:pic>
        <p:nvPicPr>
          <p:cNvPr id="1123" name="Google Shape;1123;p53"/>
          <p:cNvPicPr preferRelativeResize="0"/>
          <p:nvPr/>
        </p:nvPicPr>
        <p:blipFill rotWithShape="1">
          <a:blip r:embed="rId50" cstate="print">
            <a:alphaModFix/>
            <a:extLst>
              <a:ext uri="{28A0092B-C50C-407E-A947-70E740481C1C}">
                <a14:useLocalDpi xmlns:a14="http://schemas.microsoft.com/office/drawing/2010/main"/>
              </a:ext>
            </a:extLst>
          </a:blip>
          <a:srcRect/>
          <a:stretch/>
        </p:blipFill>
        <p:spPr>
          <a:xfrm>
            <a:off x="3516529" y="3238615"/>
            <a:ext cx="930200" cy="198760"/>
          </a:xfrm>
          <a:prstGeom prst="rect">
            <a:avLst/>
          </a:prstGeom>
          <a:noFill/>
          <a:ln>
            <a:noFill/>
          </a:ln>
        </p:spPr>
      </p:pic>
      <p:pic>
        <p:nvPicPr>
          <p:cNvPr id="1124" name="Google Shape;1124;p53"/>
          <p:cNvPicPr preferRelativeResize="0"/>
          <p:nvPr/>
        </p:nvPicPr>
        <p:blipFill rotWithShape="1">
          <a:blip r:embed="rId51" cstate="print">
            <a:alphaModFix/>
            <a:extLst>
              <a:ext uri="{28A0092B-C50C-407E-A947-70E740481C1C}">
                <a14:useLocalDpi xmlns:a14="http://schemas.microsoft.com/office/drawing/2010/main"/>
              </a:ext>
            </a:extLst>
          </a:blip>
          <a:srcRect/>
          <a:stretch/>
        </p:blipFill>
        <p:spPr>
          <a:xfrm>
            <a:off x="775734" y="3712712"/>
            <a:ext cx="316025" cy="348103"/>
          </a:xfrm>
          <a:prstGeom prst="rect">
            <a:avLst/>
          </a:prstGeom>
          <a:noFill/>
          <a:ln>
            <a:noFill/>
          </a:ln>
        </p:spPr>
      </p:pic>
      <p:pic>
        <p:nvPicPr>
          <p:cNvPr id="1125" name="Google Shape;1125;p53"/>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40153" y="4288811"/>
            <a:ext cx="390000" cy="363354"/>
          </a:xfrm>
          <a:prstGeom prst="rect">
            <a:avLst/>
          </a:prstGeom>
          <a:noFill/>
          <a:ln>
            <a:noFill/>
          </a:ln>
        </p:spPr>
      </p:pic>
      <p:pic>
        <p:nvPicPr>
          <p:cNvPr id="1126" name="Google Shape;1126;p53"/>
          <p:cNvPicPr preferRelativeResize="0"/>
          <p:nvPr/>
        </p:nvPicPr>
        <p:blipFill>
          <a:blip r:embed="rId53" cstate="print">
            <a:alphaModFix/>
            <a:extLst>
              <a:ext uri="{28A0092B-C50C-407E-A947-70E740481C1C}">
                <a14:useLocalDpi xmlns:a14="http://schemas.microsoft.com/office/drawing/2010/main"/>
              </a:ext>
            </a:extLst>
          </a:blip>
          <a:stretch>
            <a:fillRect/>
          </a:stretch>
        </p:blipFill>
        <p:spPr>
          <a:xfrm>
            <a:off x="8412323" y="3298328"/>
            <a:ext cx="661100" cy="79334"/>
          </a:xfrm>
          <a:prstGeom prst="rect">
            <a:avLst/>
          </a:prstGeom>
          <a:noFill/>
          <a:ln>
            <a:noFill/>
          </a:ln>
        </p:spPr>
      </p:pic>
      <p:pic>
        <p:nvPicPr>
          <p:cNvPr id="1127" name="Google Shape;1127;p53"/>
          <p:cNvPicPr preferRelativeResize="0"/>
          <p:nvPr/>
        </p:nvPicPr>
        <p:blipFill>
          <a:blip r:embed="rId54" cstate="print">
            <a:alphaModFix/>
            <a:extLst>
              <a:ext uri="{28A0092B-C50C-407E-A947-70E740481C1C}">
                <a14:useLocalDpi xmlns:a14="http://schemas.microsoft.com/office/drawing/2010/main"/>
              </a:ext>
            </a:extLst>
          </a:blip>
          <a:stretch>
            <a:fillRect/>
          </a:stretch>
        </p:blipFill>
        <p:spPr>
          <a:xfrm>
            <a:off x="2911739" y="2726053"/>
            <a:ext cx="590675" cy="155539"/>
          </a:xfrm>
          <a:prstGeom prst="rect">
            <a:avLst/>
          </a:prstGeom>
          <a:noFill/>
          <a:ln>
            <a:noFill/>
          </a:ln>
        </p:spPr>
      </p:pic>
      <p:pic>
        <p:nvPicPr>
          <p:cNvPr id="1128" name="Google Shape;1128;p53"/>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7644355" y="1549701"/>
            <a:ext cx="777900" cy="142614"/>
          </a:xfrm>
          <a:prstGeom prst="rect">
            <a:avLst/>
          </a:prstGeom>
          <a:noFill/>
          <a:ln>
            <a:noFill/>
          </a:ln>
        </p:spPr>
      </p:pic>
      <p:pic>
        <p:nvPicPr>
          <p:cNvPr id="1129" name="Google Shape;1129;p53"/>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184493" y="1459689"/>
            <a:ext cx="432350" cy="322638"/>
          </a:xfrm>
          <a:prstGeom prst="rect">
            <a:avLst/>
          </a:prstGeom>
          <a:noFill/>
          <a:ln>
            <a:noFill/>
          </a:ln>
        </p:spPr>
      </p:pic>
      <p:pic>
        <p:nvPicPr>
          <p:cNvPr id="1130" name="Google Shape;1130;p53"/>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2258784" y="2069105"/>
            <a:ext cx="698000" cy="255929"/>
          </a:xfrm>
          <a:prstGeom prst="rect">
            <a:avLst/>
          </a:prstGeom>
          <a:noFill/>
          <a:ln>
            <a:noFill/>
          </a:ln>
        </p:spPr>
      </p:pic>
      <p:pic>
        <p:nvPicPr>
          <p:cNvPr id="1131" name="Google Shape;1131;p53"/>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6925097" y="1536342"/>
            <a:ext cx="590675" cy="169332"/>
          </a:xfrm>
          <a:prstGeom prst="rect">
            <a:avLst/>
          </a:prstGeom>
          <a:noFill/>
          <a:ln>
            <a:noFill/>
          </a:ln>
        </p:spPr>
      </p:pic>
      <p:pic>
        <p:nvPicPr>
          <p:cNvPr id="1132" name="Google Shape;1132;p53"/>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7408655" y="2584168"/>
            <a:ext cx="336800" cy="439308"/>
          </a:xfrm>
          <a:prstGeom prst="rect">
            <a:avLst/>
          </a:prstGeom>
          <a:noFill/>
          <a:ln>
            <a:noFill/>
          </a:ln>
        </p:spPr>
      </p:pic>
      <p:pic>
        <p:nvPicPr>
          <p:cNvPr id="1133" name="Google Shape;1133;p53"/>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6162284" y="2053341"/>
            <a:ext cx="590675" cy="287456"/>
          </a:xfrm>
          <a:prstGeom prst="rect">
            <a:avLst/>
          </a:prstGeom>
          <a:noFill/>
          <a:ln>
            <a:noFill/>
          </a:ln>
        </p:spPr>
      </p:pic>
      <p:pic>
        <p:nvPicPr>
          <p:cNvPr id="1134" name="Google Shape;1134;p53"/>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1720999" y="2645260"/>
            <a:ext cx="513725" cy="317124"/>
          </a:xfrm>
          <a:prstGeom prst="rect">
            <a:avLst/>
          </a:prstGeom>
          <a:noFill/>
          <a:ln>
            <a:noFill/>
          </a:ln>
        </p:spPr>
      </p:pic>
      <p:pic>
        <p:nvPicPr>
          <p:cNvPr id="1135" name="Google Shape;1135;p53"/>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526126" y="4344673"/>
            <a:ext cx="725850" cy="251628"/>
          </a:xfrm>
          <a:prstGeom prst="rect">
            <a:avLst/>
          </a:prstGeom>
          <a:noFill/>
          <a:ln>
            <a:noFill/>
          </a:ln>
        </p:spPr>
      </p:pic>
      <p:pic>
        <p:nvPicPr>
          <p:cNvPr id="1136" name="Google Shape;1136;p53"/>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6648314" y="3172699"/>
            <a:ext cx="548640" cy="330591"/>
          </a:xfrm>
          <a:prstGeom prst="rect">
            <a:avLst/>
          </a:prstGeom>
          <a:noFill/>
          <a:ln>
            <a:noFill/>
          </a:ln>
        </p:spPr>
      </p:pic>
      <p:pic>
        <p:nvPicPr>
          <p:cNvPr id="1137" name="Google Shape;1137;p53"/>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8467533" y="2671385"/>
            <a:ext cx="635700" cy="264875"/>
          </a:xfrm>
          <a:prstGeom prst="rect">
            <a:avLst/>
          </a:prstGeom>
          <a:noFill/>
          <a:ln>
            <a:noFill/>
          </a:ln>
        </p:spPr>
      </p:pic>
      <p:pic>
        <p:nvPicPr>
          <p:cNvPr id="1138" name="Google Shape;1138;p53"/>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521420" y="3783438"/>
            <a:ext cx="548650" cy="206652"/>
          </a:xfrm>
          <a:prstGeom prst="rect">
            <a:avLst/>
          </a:prstGeom>
          <a:noFill/>
          <a:ln>
            <a:noFill/>
          </a:ln>
        </p:spPr>
      </p:pic>
      <p:pic>
        <p:nvPicPr>
          <p:cNvPr id="1139" name="Google Shape;1139;p53"/>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8550838" y="1411906"/>
            <a:ext cx="473975" cy="418205"/>
          </a:xfrm>
          <a:prstGeom prst="rect">
            <a:avLst/>
          </a:prstGeom>
          <a:noFill/>
          <a:ln>
            <a:noFill/>
          </a:ln>
        </p:spPr>
      </p:pic>
      <p:pic>
        <p:nvPicPr>
          <p:cNvPr id="1140" name="Google Shape;1140;p53"/>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4235087" y="1020333"/>
            <a:ext cx="513725" cy="261225"/>
          </a:xfrm>
          <a:prstGeom prst="rect">
            <a:avLst/>
          </a:prstGeom>
          <a:noFill/>
          <a:ln>
            <a:noFill/>
          </a:ln>
        </p:spPr>
      </p:pic>
      <p:pic>
        <p:nvPicPr>
          <p:cNvPr id="1141" name="Google Shape;1141;p53"/>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8513502" y="3753276"/>
            <a:ext cx="548625" cy="266977"/>
          </a:xfrm>
          <a:prstGeom prst="rect">
            <a:avLst/>
          </a:prstGeom>
          <a:noFill/>
          <a:ln>
            <a:noFill/>
          </a:ln>
        </p:spPr>
      </p:pic>
      <p:pic>
        <p:nvPicPr>
          <p:cNvPr id="1142" name="Google Shape;1142;p53"/>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1545089" y="1463336"/>
            <a:ext cx="548700" cy="315345"/>
          </a:xfrm>
          <a:prstGeom prst="rect">
            <a:avLst/>
          </a:prstGeom>
          <a:noFill/>
          <a:ln>
            <a:noFill/>
          </a:ln>
        </p:spPr>
      </p:pic>
      <p:pic>
        <p:nvPicPr>
          <p:cNvPr id="1143" name="Google Shape;1143;p53"/>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7551316" y="2082977"/>
            <a:ext cx="777900" cy="228184"/>
          </a:xfrm>
          <a:prstGeom prst="rect">
            <a:avLst/>
          </a:prstGeom>
          <a:noFill/>
          <a:ln>
            <a:noFill/>
          </a:ln>
        </p:spPr>
      </p:pic>
      <p:pic>
        <p:nvPicPr>
          <p:cNvPr id="1144" name="Google Shape;1144;p53"/>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4536494" y="3222608"/>
            <a:ext cx="777900" cy="230775"/>
          </a:xfrm>
          <a:prstGeom prst="rect">
            <a:avLst/>
          </a:prstGeom>
          <a:noFill/>
          <a:ln>
            <a:noFill/>
          </a:ln>
        </p:spPr>
      </p:pic>
      <p:pic>
        <p:nvPicPr>
          <p:cNvPr id="1145" name="Google Shape;1145;p53"/>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681327" y="4350719"/>
            <a:ext cx="725850" cy="239537"/>
          </a:xfrm>
          <a:prstGeom prst="rect">
            <a:avLst/>
          </a:prstGeom>
          <a:noFill/>
          <a:ln>
            <a:noFill/>
          </a:ln>
        </p:spPr>
      </p:pic>
      <p:pic>
        <p:nvPicPr>
          <p:cNvPr id="1146" name="Google Shape;1146;p53"/>
          <p:cNvPicPr preferRelativeResize="0"/>
          <p:nvPr/>
        </p:nvPicPr>
        <p:blipFill rotWithShape="1">
          <a:blip r:embed="rId73" cstate="print">
            <a:alphaModFix/>
            <a:extLst>
              <a:ext uri="{28A0092B-C50C-407E-A947-70E740481C1C}">
                <a14:useLocalDpi xmlns:a14="http://schemas.microsoft.com/office/drawing/2010/main"/>
              </a:ext>
            </a:extLst>
          </a:blip>
          <a:srcRect/>
          <a:stretch/>
        </p:blipFill>
        <p:spPr>
          <a:xfrm>
            <a:off x="3942539" y="1999379"/>
            <a:ext cx="432325" cy="395382"/>
          </a:xfrm>
          <a:prstGeom prst="rect">
            <a:avLst/>
          </a:prstGeom>
          <a:noFill/>
          <a:ln>
            <a:noFill/>
          </a:ln>
        </p:spPr>
      </p:pic>
      <p:pic>
        <p:nvPicPr>
          <p:cNvPr id="1147" name="Google Shape;1147;p53"/>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6426648" y="2717224"/>
            <a:ext cx="811900" cy="173196"/>
          </a:xfrm>
          <a:prstGeom prst="rect">
            <a:avLst/>
          </a:prstGeom>
          <a:noFill/>
          <a:ln>
            <a:noFill/>
          </a:ln>
        </p:spPr>
      </p:pic>
      <p:pic>
        <p:nvPicPr>
          <p:cNvPr id="1148" name="Google Shape;1148;p53"/>
          <p:cNvPicPr preferRelativeResize="0"/>
          <p:nvPr/>
        </p:nvPicPr>
        <p:blipFill rotWithShape="1">
          <a:blip r:embed="rId75" cstate="print">
            <a:alphaModFix/>
            <a:extLst>
              <a:ext uri="{28A0092B-C50C-407E-A947-70E740481C1C}">
                <a14:useLocalDpi xmlns:a14="http://schemas.microsoft.com/office/drawing/2010/main"/>
              </a:ext>
            </a:extLst>
          </a:blip>
          <a:srcRect/>
          <a:stretch/>
        </p:blipFill>
        <p:spPr>
          <a:xfrm>
            <a:off x="4341805" y="3745831"/>
            <a:ext cx="698000" cy="281865"/>
          </a:xfrm>
          <a:prstGeom prst="rect">
            <a:avLst/>
          </a:prstGeom>
          <a:noFill/>
          <a:ln>
            <a:noFill/>
          </a:ln>
        </p:spPr>
      </p:pic>
      <p:pic>
        <p:nvPicPr>
          <p:cNvPr id="1149" name="Google Shape;1149;p53"/>
          <p:cNvPicPr preferRelativeResize="0"/>
          <p:nvPr/>
        </p:nvPicPr>
        <p:blipFill rotWithShape="1">
          <a:blip r:embed="rId76" cstate="print">
            <a:alphaModFix/>
            <a:extLst>
              <a:ext uri="{28A0092B-C50C-407E-A947-70E740481C1C}">
                <a14:useLocalDpi xmlns:a14="http://schemas.microsoft.com/office/drawing/2010/main"/>
              </a:ext>
            </a:extLst>
          </a:blip>
          <a:srcRect/>
          <a:stretch/>
        </p:blipFill>
        <p:spPr>
          <a:xfrm>
            <a:off x="1390035" y="1070358"/>
            <a:ext cx="811888" cy="161175"/>
          </a:xfrm>
          <a:prstGeom prst="rect">
            <a:avLst/>
          </a:prstGeom>
          <a:noFill/>
          <a:ln>
            <a:noFill/>
          </a:ln>
        </p:spPr>
      </p:pic>
      <p:pic>
        <p:nvPicPr>
          <p:cNvPr id="1150" name="Google Shape;1150;p53"/>
          <p:cNvPicPr preferRelativeResize="0"/>
          <p:nvPr/>
        </p:nvPicPr>
        <p:blipFill rotWithShape="1">
          <a:blip r:embed="rId77" cstate="print">
            <a:alphaModFix/>
            <a:extLst>
              <a:ext uri="{28A0092B-C50C-407E-A947-70E740481C1C}">
                <a14:useLocalDpi xmlns:a14="http://schemas.microsoft.com/office/drawing/2010/main"/>
              </a:ext>
            </a:extLst>
          </a:blip>
          <a:srcRect/>
          <a:stretch/>
        </p:blipFill>
        <p:spPr>
          <a:xfrm>
            <a:off x="4745425" y="1445131"/>
            <a:ext cx="432325" cy="351754"/>
          </a:xfrm>
          <a:prstGeom prst="rect">
            <a:avLst/>
          </a:prstGeom>
          <a:noFill/>
          <a:ln>
            <a:noFill/>
          </a:ln>
        </p:spPr>
      </p:pic>
      <p:pic>
        <p:nvPicPr>
          <p:cNvPr id="1151" name="Google Shape;1151;p53"/>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711571" y="3173160"/>
            <a:ext cx="867550" cy="329669"/>
          </a:xfrm>
          <a:prstGeom prst="rect">
            <a:avLst/>
          </a:prstGeom>
          <a:noFill/>
          <a:ln>
            <a:noFill/>
          </a:ln>
        </p:spPr>
      </p:pic>
      <p:pic>
        <p:nvPicPr>
          <p:cNvPr id="1152" name="Google Shape;1152;p53"/>
          <p:cNvPicPr preferRelativeResize="0"/>
          <p:nvPr/>
        </p:nvPicPr>
        <p:blipFill>
          <a:blip r:embed="rId79" cstate="print">
            <a:alphaModFix/>
            <a:extLst>
              <a:ext uri="{28A0092B-C50C-407E-A947-70E740481C1C}">
                <a14:useLocalDpi xmlns:a14="http://schemas.microsoft.com/office/drawing/2010/main"/>
              </a:ext>
            </a:extLst>
          </a:blip>
          <a:stretch>
            <a:fillRect/>
          </a:stretch>
        </p:blipFill>
        <p:spPr>
          <a:xfrm>
            <a:off x="3179182" y="1067228"/>
            <a:ext cx="930200" cy="167436"/>
          </a:xfrm>
          <a:prstGeom prst="rect">
            <a:avLst/>
          </a:prstGeom>
          <a:noFill/>
          <a:ln>
            <a:noFill/>
          </a:ln>
        </p:spPr>
      </p:pic>
      <p:pic>
        <p:nvPicPr>
          <p:cNvPr id="1153" name="Google Shape;1153;p53"/>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5595441" y="2737714"/>
            <a:ext cx="661100" cy="132216"/>
          </a:xfrm>
          <a:prstGeom prst="rect">
            <a:avLst/>
          </a:prstGeom>
          <a:noFill/>
          <a:ln>
            <a:noFill/>
          </a:ln>
        </p:spPr>
      </p:pic>
      <p:pic>
        <p:nvPicPr>
          <p:cNvPr id="1154" name="Google Shape;1154;p53"/>
          <p:cNvPicPr preferRelativeResize="0"/>
          <p:nvPr/>
        </p:nvPicPr>
        <p:blipFill rotWithShape="1">
          <a:blip r:embed="rId81" cstate="print">
            <a:alphaModFix/>
            <a:extLst>
              <a:ext uri="{28A0092B-C50C-407E-A947-70E740481C1C}">
                <a14:useLocalDpi xmlns:a14="http://schemas.microsoft.com/office/drawing/2010/main"/>
              </a:ext>
            </a:extLst>
          </a:blip>
          <a:srcRect/>
          <a:stretch/>
        </p:blipFill>
        <p:spPr>
          <a:xfrm>
            <a:off x="5187134" y="3712639"/>
            <a:ext cx="390000" cy="348250"/>
          </a:xfrm>
          <a:prstGeom prst="rect">
            <a:avLst/>
          </a:prstGeom>
          <a:noFill/>
          <a:ln>
            <a:noFill/>
          </a:ln>
        </p:spPr>
      </p:pic>
      <p:pic>
        <p:nvPicPr>
          <p:cNvPr id="1155" name="Google Shape;1155;p53"/>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6186675" y="4355308"/>
            <a:ext cx="590675" cy="230360"/>
          </a:xfrm>
          <a:prstGeom prst="rect">
            <a:avLst/>
          </a:prstGeom>
          <a:noFill/>
          <a:ln>
            <a:noFill/>
          </a:ln>
        </p:spPr>
      </p:pic>
      <p:pic>
        <p:nvPicPr>
          <p:cNvPr id="1156" name="Google Shape;1156;p53"/>
          <p:cNvPicPr preferRelativeResize="0"/>
          <p:nvPr/>
        </p:nvPicPr>
        <p:blipFill>
          <a:blip r:embed="rId83" cstate="print">
            <a:alphaModFix/>
            <a:extLst>
              <a:ext uri="{28A0092B-C50C-407E-A947-70E740481C1C}">
                <a14:useLocalDpi xmlns:a14="http://schemas.microsoft.com/office/drawing/2010/main"/>
              </a:ext>
            </a:extLst>
          </a:blip>
          <a:stretch>
            <a:fillRect/>
          </a:stretch>
        </p:blipFill>
        <p:spPr>
          <a:xfrm>
            <a:off x="7083794" y="3797516"/>
            <a:ext cx="661100" cy="178497"/>
          </a:xfrm>
          <a:prstGeom prst="rect">
            <a:avLst/>
          </a:prstGeom>
          <a:noFill/>
          <a:ln>
            <a:noFill/>
          </a:ln>
        </p:spPr>
      </p:pic>
      <p:pic>
        <p:nvPicPr>
          <p:cNvPr id="1157" name="Google Shape;1157;p53"/>
          <p:cNvPicPr preferRelativeResize="0"/>
          <p:nvPr/>
        </p:nvPicPr>
        <p:blipFill rotWithShape="1">
          <a:blip r:embed="rId84" cstate="print">
            <a:alphaModFix/>
            <a:extLst>
              <a:ext uri="{28A0092B-C50C-407E-A947-70E740481C1C}">
                <a14:useLocalDpi xmlns:a14="http://schemas.microsoft.com/office/drawing/2010/main"/>
              </a:ext>
            </a:extLst>
          </a:blip>
          <a:srcRect/>
          <a:stretch/>
        </p:blipFill>
        <p:spPr>
          <a:xfrm>
            <a:off x="791942" y="2718631"/>
            <a:ext cx="758950" cy="170381"/>
          </a:xfrm>
          <a:prstGeom prst="rect">
            <a:avLst/>
          </a:prstGeom>
          <a:noFill/>
          <a:ln>
            <a:noFill/>
          </a:ln>
        </p:spPr>
      </p:pic>
      <p:pic>
        <p:nvPicPr>
          <p:cNvPr id="1158" name="Google Shape;1158;p53"/>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2637" y="2080733"/>
            <a:ext cx="698000" cy="232673"/>
          </a:xfrm>
          <a:prstGeom prst="rect">
            <a:avLst/>
          </a:prstGeom>
          <a:noFill/>
          <a:ln>
            <a:noFill/>
          </a:ln>
        </p:spPr>
      </p:pic>
      <p:pic>
        <p:nvPicPr>
          <p:cNvPr id="1159" name="Google Shape;1159;p53"/>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5035334" y="2571679"/>
            <a:ext cx="390000" cy="464286"/>
          </a:xfrm>
          <a:prstGeom prst="rect">
            <a:avLst/>
          </a:prstGeom>
          <a:noFill/>
          <a:ln>
            <a:noFill/>
          </a:ln>
        </p:spPr>
      </p:pic>
      <p:pic>
        <p:nvPicPr>
          <p:cNvPr id="1160" name="Google Shape;1160;p53"/>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5280544" y="2124465"/>
            <a:ext cx="777900" cy="145208"/>
          </a:xfrm>
          <a:prstGeom prst="rect">
            <a:avLst/>
          </a:prstGeom>
          <a:noFill/>
          <a:ln>
            <a:noFill/>
          </a:ln>
        </p:spPr>
      </p:pic>
      <p:pic>
        <p:nvPicPr>
          <p:cNvPr id="1161" name="Google Shape;1161;p53"/>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1658352" y="4334381"/>
            <a:ext cx="698000" cy="272212"/>
          </a:xfrm>
          <a:prstGeom prst="rect">
            <a:avLst/>
          </a:prstGeom>
          <a:noFill/>
          <a:ln>
            <a:noFill/>
          </a:ln>
        </p:spPr>
      </p:pic>
      <p:pic>
        <p:nvPicPr>
          <p:cNvPr id="1162" name="Google Shape;1162;p53"/>
          <p:cNvPicPr preferRelativeResize="0"/>
          <p:nvPr/>
        </p:nvPicPr>
        <p:blipFill>
          <a:blip r:embed="rId89" cstate="print">
            <a:alphaModFix/>
            <a:extLst>
              <a:ext uri="{28A0092B-C50C-407E-A947-70E740481C1C}">
                <a14:useLocalDpi xmlns:a14="http://schemas.microsoft.com/office/drawing/2010/main"/>
              </a:ext>
            </a:extLst>
          </a:blip>
          <a:stretch>
            <a:fillRect/>
          </a:stretch>
        </p:blipFill>
        <p:spPr>
          <a:xfrm>
            <a:off x="7915561" y="2610335"/>
            <a:ext cx="381865" cy="386975"/>
          </a:xfrm>
          <a:prstGeom prst="rect">
            <a:avLst/>
          </a:prstGeom>
          <a:noFill/>
          <a:ln>
            <a:noFill/>
          </a:ln>
        </p:spPr>
      </p:pic>
      <p:pic>
        <p:nvPicPr>
          <p:cNvPr id="1163" name="Google Shape;1163;p53"/>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2836115" y="3209039"/>
            <a:ext cx="590650" cy="257911"/>
          </a:xfrm>
          <a:prstGeom prst="rect">
            <a:avLst/>
          </a:prstGeom>
          <a:noFill/>
          <a:ln>
            <a:noFill/>
          </a:ln>
        </p:spPr>
      </p:pic>
      <p:pic>
        <p:nvPicPr>
          <p:cNvPr id="1164" name="Google Shape;1164;p53"/>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5967899" y="3175130"/>
            <a:ext cx="590650" cy="325729"/>
          </a:xfrm>
          <a:prstGeom prst="rect">
            <a:avLst/>
          </a:prstGeom>
          <a:noFill/>
          <a:ln>
            <a:noFill/>
          </a:ln>
        </p:spPr>
      </p:pic>
    </p:spTree>
    <p:extLst>
      <p:ext uri="{BB962C8B-B14F-4D97-AF65-F5344CB8AC3E}">
        <p14:creationId xmlns:p14="http://schemas.microsoft.com/office/powerpoint/2010/main" val="2132681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4"/>
          <p:cNvSpPr txBox="1">
            <a:spLocks noGrp="1"/>
          </p:cNvSpPr>
          <p:nvPr>
            <p:ph type="body" idx="1"/>
          </p:nvPr>
        </p:nvSpPr>
        <p:spPr>
          <a:xfrm>
            <a:off x="2571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已经有超过</a:t>
            </a:r>
            <a:r>
              <a:rPr lang="en-US" sz="1600" dirty="0">
                <a:solidFill>
                  <a:schemeClr val="dk1"/>
                </a:solidFill>
              </a:rPr>
              <a:t>76,000 </a:t>
            </a:r>
            <a:r>
              <a:rPr lang="zh-CN" altLang="en-US" sz="1600" dirty="0">
                <a:solidFill>
                  <a:schemeClr val="dk1"/>
                </a:solidFill>
              </a:rPr>
              <a:t>人在</a:t>
            </a:r>
            <a:r>
              <a:rPr lang="en-US" altLang="zh-CN" sz="1600" dirty="0" err="1">
                <a:solidFill>
                  <a:schemeClr val="dk1"/>
                </a:solidFill>
              </a:rPr>
              <a:t>edX</a:t>
            </a:r>
            <a:r>
              <a:rPr lang="zh-CN" altLang="en-US" sz="1600" dirty="0">
                <a:solidFill>
                  <a:schemeClr val="dk1"/>
                </a:solidFill>
              </a:rPr>
              <a:t>平台上注册了免费的</a:t>
            </a:r>
            <a:r>
              <a:rPr lang="en-US" sz="1600" dirty="0">
                <a:solidFill>
                  <a:schemeClr val="dk1"/>
                </a:solidFill>
              </a:rPr>
              <a:t>Kubernetes </a:t>
            </a:r>
            <a:r>
              <a:rPr lang="zh-CN" altLang="en-US" sz="1600" dirty="0">
                <a:solidFill>
                  <a:schemeClr val="dk1"/>
                </a:solidFill>
              </a:rPr>
              <a:t>入门</a:t>
            </a:r>
            <a:r>
              <a:rPr lang="zh-CN" altLang="en-US" sz="1600" u="sng" dirty="0">
                <a:solidFill>
                  <a:srgbClr val="0097A7"/>
                </a:solidFill>
                <a:hlinkClick r:id="rId3"/>
              </a:rPr>
              <a:t>课程</a:t>
            </a:r>
            <a:r>
              <a:rPr lang="en-US" sz="1600" dirty="0">
                <a:solidFill>
                  <a:schemeClr val="dk1"/>
                </a:solidFill>
                <a:uFill>
                  <a:noFill/>
                </a:uFill>
                <a:hlinkClick r:id="rId3"/>
              </a:rPr>
              <a:t> </a:t>
            </a:r>
            <a:endParaRPr lang="en-US" sz="1600" dirty="0">
              <a:solidFill>
                <a:schemeClr val="dk1"/>
              </a:solidFill>
              <a:uFill>
                <a:noFill/>
              </a:uFill>
            </a:endParaRPr>
          </a:p>
          <a:p>
            <a:pPr lvl="0" indent="-330200">
              <a:lnSpc>
                <a:spcPct val="115000"/>
              </a:lnSpc>
              <a:spcBef>
                <a:spcPts val="0"/>
              </a:spcBef>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8,800 </a:t>
            </a:r>
            <a:r>
              <a:rPr lang="zh-CN" altLang="en-US" sz="1600" dirty="0">
                <a:solidFill>
                  <a:schemeClr val="dk1"/>
                </a:solidFill>
              </a:rPr>
              <a:t>人已经注册了价值</a:t>
            </a:r>
            <a:r>
              <a:rPr lang="en-US" sz="1600" dirty="0">
                <a:solidFill>
                  <a:schemeClr val="dk1"/>
                </a:solidFill>
              </a:rPr>
              <a:t>$299</a:t>
            </a:r>
            <a:r>
              <a:rPr lang="zh-CN" altLang="en-US" sz="1600" dirty="0">
                <a:solidFill>
                  <a:schemeClr val="dk1"/>
                </a:solidFill>
              </a:rPr>
              <a:t>的</a:t>
            </a:r>
            <a:r>
              <a:rPr lang="en-US" sz="1600" dirty="0">
                <a:solidFill>
                  <a:schemeClr val="dk1"/>
                </a:solidFill>
              </a:rPr>
              <a:t> Kubernetes </a:t>
            </a:r>
            <a:r>
              <a:rPr lang="zh-CN" altLang="en-US" sz="1600" dirty="0">
                <a:solidFill>
                  <a:schemeClr val="dk1"/>
                </a:solidFill>
              </a:rPr>
              <a:t>基础</a:t>
            </a:r>
            <a:r>
              <a:rPr lang="zh-CN" altLang="en-US" sz="1600" u="sng" dirty="0">
                <a:solidFill>
                  <a:srgbClr val="0097A7"/>
                </a:solidFill>
                <a:hlinkClick r:id="rId3"/>
              </a:rPr>
              <a:t>课程</a:t>
            </a:r>
            <a:endParaRPr lang="en-US" altLang="zh-CN" sz="1600" dirty="0"/>
          </a:p>
        </p:txBody>
      </p:sp>
      <p:pic>
        <p:nvPicPr>
          <p:cNvPr id="1170" name="Google Shape;1170;p54"/>
          <p:cNvPicPr preferRelativeResize="0"/>
          <p:nvPr/>
        </p:nvPicPr>
        <p:blipFill rotWithShape="1">
          <a:blip r:embed="rId4" cstate="print">
            <a:alphaModFix/>
            <a:extLst>
              <a:ext uri="{28A0092B-C50C-407E-A947-70E740481C1C}">
                <a14:useLocalDpi xmlns:a14="http://schemas.microsoft.com/office/drawing/2010/main"/>
              </a:ext>
            </a:extLst>
          </a:blip>
          <a:srcRect t="14176" b="18346"/>
          <a:stretch/>
        </p:blipFill>
        <p:spPr>
          <a:xfrm>
            <a:off x="2188975" y="3819350"/>
            <a:ext cx="961175" cy="648550"/>
          </a:xfrm>
          <a:prstGeom prst="rect">
            <a:avLst/>
          </a:prstGeom>
          <a:noFill/>
          <a:ln>
            <a:noFill/>
          </a:ln>
        </p:spPr>
      </p:pic>
      <p:sp>
        <p:nvSpPr>
          <p:cNvPr id="1171" name="Google Shape;1171;p54"/>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zh-CN" altLang="en-US" dirty="0"/>
              <a:t>培训与认证</a:t>
            </a:r>
            <a:endParaRPr dirty="0"/>
          </a:p>
        </p:txBody>
      </p:sp>
      <p:sp>
        <p:nvSpPr>
          <p:cNvPr id="1172" name="Google Shape;1172;p54"/>
          <p:cNvSpPr txBox="1">
            <a:spLocks noGrp="1"/>
          </p:cNvSpPr>
          <p:nvPr>
            <p:ph type="body" idx="2"/>
          </p:nvPr>
        </p:nvSpPr>
        <p:spPr>
          <a:xfrm>
            <a:off x="4752975" y="1219200"/>
            <a:ext cx="3690600" cy="3614700"/>
          </a:xfrm>
          <a:prstGeom prst="rect">
            <a:avLst/>
          </a:prstGeom>
          <a:ln w="9525" cap="flat" cmpd="sng">
            <a:solidFill>
              <a:srgbClr val="7F7F7F"/>
            </a:solidFill>
            <a:prstDash val="solid"/>
            <a:round/>
            <a:headEnd type="none" w="sm" len="sm"/>
            <a:tailEnd type="none" w="sm" len="sm"/>
          </a:ln>
        </p:spPr>
        <p:txBody>
          <a:bodyPr spcFirstLastPara="1" wrap="square" lIns="68575" tIns="68575" rIns="68575" bIns="68575" anchor="t" anchorCtr="0">
            <a:noAutofit/>
          </a:bodyPr>
          <a:lstStyle/>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 8,300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认证管理员</a:t>
            </a:r>
            <a:r>
              <a:rPr lang="en-US" sz="1600" dirty="0">
                <a:solidFill>
                  <a:schemeClr val="dk1"/>
                </a:solidFill>
              </a:rPr>
              <a:t> (CKA) </a:t>
            </a:r>
            <a:r>
              <a:rPr lang="zh-CN" altLang="en-US" sz="1600" dirty="0">
                <a:solidFill>
                  <a:schemeClr val="dk1"/>
                </a:solidFill>
              </a:rPr>
              <a:t>的在线考试</a:t>
            </a:r>
            <a:endParaRPr lang="en-US" altLang="zh-CN" sz="1600" dirty="0">
              <a:solidFill>
                <a:schemeClr val="dk1"/>
              </a:solidFill>
            </a:endParaRPr>
          </a:p>
          <a:p>
            <a:pPr marL="457200" lvl="0" indent="-330200" algn="l" rtl="0">
              <a:lnSpc>
                <a:spcPct val="115000"/>
              </a:lnSpc>
              <a:spcBef>
                <a:spcPts val="0"/>
              </a:spcBef>
              <a:spcAft>
                <a:spcPts val="0"/>
              </a:spcAft>
              <a:buClr>
                <a:srgbClr val="446CA9"/>
              </a:buClr>
              <a:buSzPts val="1600"/>
              <a:buFont typeface="Century Gothic"/>
              <a:buChar char="●"/>
            </a:pPr>
            <a:r>
              <a:rPr lang="zh-CN" altLang="en-US" sz="1600" dirty="0">
                <a:solidFill>
                  <a:schemeClr val="dk1"/>
                </a:solidFill>
              </a:rPr>
              <a:t>超过</a:t>
            </a:r>
            <a:r>
              <a:rPr lang="en-US" sz="1600" dirty="0">
                <a:solidFill>
                  <a:schemeClr val="dk1"/>
                </a:solidFill>
              </a:rPr>
              <a:t>2,800 </a:t>
            </a:r>
            <a:r>
              <a:rPr lang="zh-CN" altLang="en-US" sz="1600" dirty="0">
                <a:solidFill>
                  <a:schemeClr val="dk1"/>
                </a:solidFill>
              </a:rPr>
              <a:t>人已经报名了</a:t>
            </a:r>
            <a:r>
              <a:rPr lang="en-US" sz="1600" dirty="0">
                <a:solidFill>
                  <a:schemeClr val="dk1"/>
                </a:solidFill>
              </a:rPr>
              <a:t>Kubernetes </a:t>
            </a:r>
            <a:r>
              <a:rPr lang="zh-CN" altLang="en-US" sz="1600" dirty="0">
                <a:solidFill>
                  <a:schemeClr val="dk1"/>
                </a:solidFill>
              </a:rPr>
              <a:t>认证应用开发者</a:t>
            </a:r>
            <a:r>
              <a:rPr lang="en-US" sz="1600" dirty="0">
                <a:solidFill>
                  <a:schemeClr val="dk1"/>
                </a:solidFill>
              </a:rPr>
              <a:t> (CKAD)</a:t>
            </a:r>
            <a:r>
              <a:rPr lang="zh-CN" altLang="en-US" sz="1600" dirty="0">
                <a:solidFill>
                  <a:schemeClr val="dk1"/>
                </a:solidFill>
              </a:rPr>
              <a:t>的在线考试</a:t>
            </a:r>
            <a:endParaRPr sz="1600" dirty="0">
              <a:solidFill>
                <a:schemeClr val="dk1"/>
              </a:solidFill>
            </a:endParaRPr>
          </a:p>
        </p:txBody>
      </p:sp>
      <p:pic>
        <p:nvPicPr>
          <p:cNvPr id="1173" name="Google Shape;1173;p54"/>
          <p:cNvPicPr preferRelativeResize="0"/>
          <p:nvPr/>
        </p:nvPicPr>
        <p:blipFill>
          <a:blip r:embed="rId5">
            <a:alphaModFix/>
          </a:blip>
          <a:stretch>
            <a:fillRect/>
          </a:stretch>
        </p:blipFill>
        <p:spPr>
          <a:xfrm>
            <a:off x="1163400" y="3970775"/>
            <a:ext cx="763391" cy="385800"/>
          </a:xfrm>
          <a:prstGeom prst="rect">
            <a:avLst/>
          </a:prstGeom>
          <a:noFill/>
          <a:ln>
            <a:noFill/>
          </a:ln>
        </p:spPr>
      </p:pic>
      <p:sp>
        <p:nvSpPr>
          <p:cNvPr id="1174" name="Google Shape;1174;p54"/>
          <p:cNvSpPr txBox="1"/>
          <p:nvPr/>
        </p:nvSpPr>
        <p:spPr>
          <a:xfrm>
            <a:off x="2571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个人培训</a:t>
            </a:r>
            <a:endParaRPr dirty="0">
              <a:solidFill>
                <a:srgbClr val="FFFFFF"/>
              </a:solidFill>
            </a:endParaRPr>
          </a:p>
        </p:txBody>
      </p:sp>
      <p:sp>
        <p:nvSpPr>
          <p:cNvPr id="1175" name="Google Shape;1175;p54"/>
          <p:cNvSpPr txBox="1"/>
          <p:nvPr/>
        </p:nvSpPr>
        <p:spPr>
          <a:xfrm>
            <a:off x="4752975" y="833400"/>
            <a:ext cx="3690600" cy="385800"/>
          </a:xfrm>
          <a:prstGeom prst="rect">
            <a:avLst/>
          </a:prstGeom>
          <a:solidFill>
            <a:srgbClr val="7F7F7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2400" dirty="0">
                <a:solidFill>
                  <a:srgbClr val="FFFFFF"/>
                </a:solidFill>
                <a:latin typeface="Century Gothic"/>
                <a:ea typeface="Century Gothic"/>
                <a:cs typeface="Century Gothic"/>
                <a:sym typeface="Century Gothic"/>
              </a:rPr>
              <a:t>认证</a:t>
            </a:r>
            <a:endParaRPr dirty="0">
              <a:solidFill>
                <a:srgbClr val="FFFFFF"/>
              </a:solidFill>
            </a:endParaRPr>
          </a:p>
        </p:txBody>
      </p:sp>
      <p:pic>
        <p:nvPicPr>
          <p:cNvPr id="1176" name="Google Shape;1176;p54"/>
          <p:cNvPicPr preferRelativeResize="0"/>
          <p:nvPr/>
        </p:nvPicPr>
        <p:blipFill>
          <a:blip r:embed="rId6">
            <a:alphaModFix/>
          </a:blip>
          <a:stretch>
            <a:fillRect/>
          </a:stretch>
        </p:blipFill>
        <p:spPr>
          <a:xfrm>
            <a:off x="5332419" y="3582863"/>
            <a:ext cx="1187800" cy="1161625"/>
          </a:xfrm>
          <a:prstGeom prst="rect">
            <a:avLst/>
          </a:prstGeom>
          <a:noFill/>
          <a:ln>
            <a:noFill/>
          </a:ln>
        </p:spPr>
      </p:pic>
      <p:pic>
        <p:nvPicPr>
          <p:cNvPr id="1177" name="Google Shape;1177;p54"/>
          <p:cNvPicPr preferRelativeResize="0"/>
          <p:nvPr/>
        </p:nvPicPr>
        <p:blipFill>
          <a:blip r:embed="rId7">
            <a:alphaModFix/>
          </a:blip>
          <a:stretch>
            <a:fillRect/>
          </a:stretch>
        </p:blipFill>
        <p:spPr>
          <a:xfrm>
            <a:off x="7044068" y="3583025"/>
            <a:ext cx="1188720" cy="1161288"/>
          </a:xfrm>
          <a:prstGeom prst="rect">
            <a:avLst/>
          </a:prstGeom>
          <a:noFill/>
          <a:ln>
            <a:noFill/>
          </a:ln>
        </p:spPr>
      </p:pic>
    </p:spTree>
    <p:extLst>
      <p:ext uri="{BB962C8B-B14F-4D97-AF65-F5344CB8AC3E}">
        <p14:creationId xmlns:p14="http://schemas.microsoft.com/office/powerpoint/2010/main" val="1080980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0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Kubernetes</a:t>
            </a:r>
            <a:r>
              <a:rPr lang="en-US"/>
              <a:t>认证</a:t>
            </a:r>
            <a:r>
              <a:rPr lang="en-US" i="0" u="none" strike="noStrike" cap="none"/>
              <a:t>服务供应商</a:t>
            </a:r>
            <a:endParaRPr i="0" u="none" strike="noStrike" cap="none"/>
          </a:p>
        </p:txBody>
      </p:sp>
      <p:sp>
        <p:nvSpPr>
          <p:cNvPr id="1231" name="Google Shape;1231;p106"/>
          <p:cNvSpPr txBox="1">
            <a:spLocks noGrp="1"/>
          </p:cNvSpPr>
          <p:nvPr>
            <p:ph type="body" idx="1"/>
          </p:nvPr>
        </p:nvSpPr>
        <p:spPr>
          <a:xfrm>
            <a:off x="257175" y="838200"/>
            <a:ext cx="8629800" cy="3614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n-US" sz="1400" dirty="0">
                <a:highlight>
                  <a:srgbClr val="FFFFFF"/>
                </a:highlight>
              </a:rPr>
              <a:t>一批经过严格审查的Kubernetes服务供应商，具备丰富的服务经验，通过支持、咨询、专业服务或培训等帮助其它企业成功采用Kubernetes。</a:t>
            </a:r>
            <a:endParaRPr sz="1400" dirty="0">
              <a:highlight>
                <a:srgbClr val="FFFFFF"/>
              </a:highlight>
            </a:endParaRPr>
          </a:p>
          <a:p>
            <a:pPr marL="0" marR="0" lvl="0" indent="0" algn="l" rtl="0">
              <a:lnSpc>
                <a:spcPct val="115000"/>
              </a:lnSpc>
              <a:spcBef>
                <a:spcPts val="0"/>
              </a:spcBef>
              <a:spcAft>
                <a:spcPts val="0"/>
              </a:spcAft>
              <a:buNone/>
            </a:pPr>
            <a:r>
              <a:rPr lang="en-US" sz="1600" b="1" dirty="0"/>
              <a:t>利益</a:t>
            </a:r>
            <a:endParaRPr sz="1600" b="1" dirty="0"/>
          </a:p>
          <a:p>
            <a:pPr marL="457200" lvl="0" indent="-317500" rtl="0">
              <a:lnSpc>
                <a:spcPct val="115000"/>
              </a:lnSpc>
              <a:spcBef>
                <a:spcPts val="700"/>
              </a:spcBef>
              <a:spcAft>
                <a:spcPts val="0"/>
              </a:spcAft>
              <a:buClr>
                <a:schemeClr val="dk2"/>
              </a:buClr>
              <a:buSzPts val="1400"/>
              <a:buChar char="•"/>
            </a:pPr>
            <a:r>
              <a:rPr lang="en-US" sz="1400" dirty="0" err="1"/>
              <a:t>置顶网站页面</a:t>
            </a:r>
            <a:r>
              <a:rPr lang="en-US" sz="1400" u="sng" dirty="0" err="1">
                <a:hlinkClick r:id="rId3"/>
              </a:rPr>
              <a:t>https</a:t>
            </a:r>
            <a:r>
              <a:rPr lang="en-US" sz="1400" u="sng" dirty="0">
                <a:hlinkClick r:id="rId3"/>
              </a:rPr>
              <a:t>://kubernetes.io/partners/</a:t>
            </a:r>
            <a:endParaRPr sz="1400" dirty="0"/>
          </a:p>
          <a:p>
            <a:pPr marL="457200" lvl="0" indent="-317500" rtl="0">
              <a:lnSpc>
                <a:spcPct val="115000"/>
              </a:lnSpc>
              <a:spcBef>
                <a:spcPts val="0"/>
              </a:spcBef>
              <a:spcAft>
                <a:spcPts val="0"/>
              </a:spcAft>
              <a:buClr>
                <a:schemeClr val="dk2"/>
              </a:buClr>
              <a:buSzPts val="1400"/>
              <a:buChar char="•"/>
            </a:pPr>
            <a:r>
              <a:rPr lang="en-US" sz="1400" dirty="0"/>
              <a:t>每月与原生云项目领导者们、专家监督委员会，和理事会代表们的专属例会</a:t>
            </a:r>
            <a:endParaRPr sz="1400" dirty="0"/>
          </a:p>
          <a:p>
            <a:pPr marL="457200" lvl="0" indent="-317500" rtl="0">
              <a:lnSpc>
                <a:spcPct val="115000"/>
              </a:lnSpc>
              <a:spcBef>
                <a:spcPts val="0"/>
              </a:spcBef>
              <a:spcAft>
                <a:spcPts val="0"/>
              </a:spcAft>
              <a:buClr>
                <a:schemeClr val="dk2"/>
              </a:buClr>
              <a:buSzPts val="1400"/>
              <a:buChar char="•"/>
            </a:pPr>
            <a:r>
              <a:rPr lang="en-US" sz="1400" dirty="0" err="1"/>
              <a:t>从kubernetes.io获取寻求技术支持的用户名单</a:t>
            </a:r>
            <a:endParaRPr sz="1400" dirty="0"/>
          </a:p>
          <a:p>
            <a:pPr marL="0" marR="0" lvl="0" indent="0" algn="l" rtl="0">
              <a:lnSpc>
                <a:spcPct val="115000"/>
              </a:lnSpc>
              <a:spcBef>
                <a:spcPts val="0"/>
              </a:spcBef>
              <a:spcAft>
                <a:spcPts val="0"/>
              </a:spcAft>
              <a:buNone/>
            </a:pPr>
            <a:r>
              <a:rPr lang="en-US" sz="1600" b="1" i="0" u="none" strike="noStrike" cap="none" dirty="0"/>
              <a:t>要求</a:t>
            </a:r>
            <a:endParaRPr sz="1600" b="1" dirty="0"/>
          </a:p>
          <a:p>
            <a:pPr marL="457200" lvl="0" indent="-317500" rtl="0">
              <a:lnSpc>
                <a:spcPct val="115000"/>
              </a:lnSpc>
              <a:spcBef>
                <a:spcPts val="700"/>
              </a:spcBef>
              <a:spcAft>
                <a:spcPts val="0"/>
              </a:spcAft>
              <a:buClr>
                <a:schemeClr val="dk2"/>
              </a:buClr>
              <a:buSzPts val="1400"/>
              <a:buChar char="•"/>
            </a:pPr>
            <a:r>
              <a:rPr lang="en-US" sz="1400" dirty="0"/>
              <a:t>三个或以上的认证工程师</a:t>
            </a:r>
            <a:endParaRPr sz="1400" dirty="0"/>
          </a:p>
          <a:p>
            <a:pPr marL="457200" lvl="0" indent="-317500" rtl="0">
              <a:lnSpc>
                <a:spcPct val="115000"/>
              </a:lnSpc>
              <a:spcBef>
                <a:spcPts val="0"/>
              </a:spcBef>
              <a:spcAft>
                <a:spcPts val="0"/>
              </a:spcAft>
              <a:buClr>
                <a:schemeClr val="dk2"/>
              </a:buClr>
              <a:buSzPts val="1400"/>
              <a:buChar char="•"/>
            </a:pPr>
            <a:r>
              <a:rPr lang="zh-CN" altLang="en-US" sz="1400" dirty="0"/>
              <a:t>业务模式可以支持企业用户</a:t>
            </a:r>
            <a:endParaRPr sz="1400" dirty="0"/>
          </a:p>
          <a:p>
            <a:pPr marL="457200" lvl="0" indent="-317500" rtl="0">
              <a:lnSpc>
                <a:spcPct val="115000"/>
              </a:lnSpc>
              <a:spcBef>
                <a:spcPts val="0"/>
              </a:spcBef>
              <a:spcAft>
                <a:spcPts val="0"/>
              </a:spcAft>
              <a:buClr>
                <a:schemeClr val="dk2"/>
              </a:buClr>
              <a:buSzPts val="1400"/>
              <a:buChar char="•"/>
            </a:pPr>
            <a:r>
              <a:rPr lang="zh-CN" altLang="en-US" sz="1400" dirty="0"/>
              <a:t>是</a:t>
            </a:r>
            <a:r>
              <a:rPr lang="en-US" altLang="zh-CN" sz="1400" dirty="0"/>
              <a:t>CNCF</a:t>
            </a:r>
            <a:r>
              <a:rPr lang="zh-CN" altLang="en-US" sz="1400" dirty="0"/>
              <a:t>会员</a:t>
            </a:r>
            <a:endParaRPr sz="1400" dirty="0"/>
          </a:p>
          <a:p>
            <a:pPr marL="0" lvl="0" indent="0" rtl="0">
              <a:lnSpc>
                <a:spcPct val="115000"/>
              </a:lnSpc>
              <a:spcBef>
                <a:spcPts val="700"/>
              </a:spcBef>
              <a:spcAft>
                <a:spcPts val="0"/>
              </a:spcAft>
              <a:buNone/>
            </a:pPr>
            <a:r>
              <a:rPr lang="en-US" sz="1600" b="1" u="sng" dirty="0">
                <a:hlinkClick r:id="rId4"/>
              </a:rPr>
              <a:t>https://www.cncf.io/certification/kcsp/</a:t>
            </a:r>
            <a:endParaRPr sz="1600" b="1" dirty="0"/>
          </a:p>
        </p:txBody>
      </p:sp>
      <p:pic>
        <p:nvPicPr>
          <p:cNvPr id="1232" name="Google Shape;1232;p106"/>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610575" y="2177375"/>
            <a:ext cx="1449401" cy="1449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5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lvl="0"/>
            <a:r>
              <a:rPr lang="en-US" altLang="zh-CN" dirty="0"/>
              <a:t>101家KCSP合作伙伴</a:t>
            </a:r>
            <a:endParaRPr dirty="0"/>
          </a:p>
        </p:txBody>
      </p:sp>
      <p:pic>
        <p:nvPicPr>
          <p:cNvPr id="1191" name="Google Shape;1191;p5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786083" y="1009784"/>
            <a:ext cx="836200" cy="217552"/>
          </a:xfrm>
          <a:prstGeom prst="rect">
            <a:avLst/>
          </a:prstGeom>
          <a:noFill/>
          <a:ln>
            <a:noFill/>
          </a:ln>
        </p:spPr>
      </p:pic>
      <p:pic>
        <p:nvPicPr>
          <p:cNvPr id="1192" name="Google Shape;1192;p5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338800" y="1479321"/>
            <a:ext cx="707225" cy="197600"/>
          </a:xfrm>
          <a:prstGeom prst="rect">
            <a:avLst/>
          </a:prstGeom>
          <a:noFill/>
          <a:ln>
            <a:noFill/>
          </a:ln>
        </p:spPr>
      </p:pic>
      <p:pic>
        <p:nvPicPr>
          <p:cNvPr id="1193" name="Google Shape;1193;p5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085276" y="2606139"/>
            <a:ext cx="777425" cy="203104"/>
          </a:xfrm>
          <a:prstGeom prst="rect">
            <a:avLst/>
          </a:prstGeom>
          <a:noFill/>
          <a:ln>
            <a:noFill/>
          </a:ln>
        </p:spPr>
      </p:pic>
      <p:pic>
        <p:nvPicPr>
          <p:cNvPr id="1194" name="Google Shape;1194;p56"/>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730636" y="3916687"/>
            <a:ext cx="698000" cy="283513"/>
          </a:xfrm>
          <a:prstGeom prst="rect">
            <a:avLst/>
          </a:prstGeom>
          <a:noFill/>
          <a:ln>
            <a:noFill/>
          </a:ln>
        </p:spPr>
      </p:pic>
      <p:pic>
        <p:nvPicPr>
          <p:cNvPr id="1195" name="Google Shape;1195;p56"/>
          <p:cNvPicPr preferRelativeResize="0"/>
          <p:nvPr/>
        </p:nvPicPr>
        <p:blipFill rotWithShape="1">
          <a:blip r:embed="rId7" cstate="print">
            <a:alphaModFix/>
            <a:extLst>
              <a:ext uri="{28A0092B-C50C-407E-A947-70E740481C1C}">
                <a14:useLocalDpi xmlns:a14="http://schemas.microsoft.com/office/drawing/2010/main"/>
              </a:ext>
            </a:extLst>
          </a:blip>
          <a:srcRect l="6163" t="13876" r="6163" b="15146"/>
          <a:stretch/>
        </p:blipFill>
        <p:spPr>
          <a:xfrm>
            <a:off x="8422004" y="3839825"/>
            <a:ext cx="594150" cy="437236"/>
          </a:xfrm>
          <a:prstGeom prst="rect">
            <a:avLst/>
          </a:prstGeom>
          <a:noFill/>
          <a:ln>
            <a:noFill/>
          </a:ln>
        </p:spPr>
      </p:pic>
      <p:pic>
        <p:nvPicPr>
          <p:cNvPr id="1196" name="Google Shape;1196;p56"/>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6099463" y="2515358"/>
            <a:ext cx="423125" cy="384667"/>
          </a:xfrm>
          <a:prstGeom prst="rect">
            <a:avLst/>
          </a:prstGeom>
          <a:noFill/>
          <a:ln>
            <a:noFill/>
          </a:ln>
        </p:spPr>
      </p:pic>
      <p:pic>
        <p:nvPicPr>
          <p:cNvPr id="1197" name="Google Shape;1197;p56"/>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3292031" y="4409757"/>
            <a:ext cx="459900" cy="379500"/>
          </a:xfrm>
          <a:prstGeom prst="rect">
            <a:avLst/>
          </a:prstGeom>
          <a:noFill/>
          <a:ln>
            <a:noFill/>
          </a:ln>
        </p:spPr>
      </p:pic>
      <p:pic>
        <p:nvPicPr>
          <p:cNvPr id="1198" name="Google Shape;1198;p56"/>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1257744" y="3592043"/>
            <a:ext cx="707100" cy="144600"/>
          </a:xfrm>
          <a:prstGeom prst="rect">
            <a:avLst/>
          </a:prstGeom>
          <a:noFill/>
          <a:ln>
            <a:noFill/>
          </a:ln>
        </p:spPr>
      </p:pic>
      <p:pic>
        <p:nvPicPr>
          <p:cNvPr id="1199" name="Google Shape;1199;p56"/>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3616207" y="3906082"/>
            <a:ext cx="459900" cy="304723"/>
          </a:xfrm>
          <a:prstGeom prst="rect">
            <a:avLst/>
          </a:prstGeom>
          <a:noFill/>
          <a:ln>
            <a:noFill/>
          </a:ln>
        </p:spPr>
      </p:pic>
      <p:pic>
        <p:nvPicPr>
          <p:cNvPr id="1200" name="Google Shape;1200;p56"/>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310945" y="1903920"/>
            <a:ext cx="423125" cy="451784"/>
          </a:xfrm>
          <a:prstGeom prst="rect">
            <a:avLst/>
          </a:prstGeom>
          <a:noFill/>
          <a:ln>
            <a:noFill/>
          </a:ln>
        </p:spPr>
      </p:pic>
      <p:pic>
        <p:nvPicPr>
          <p:cNvPr id="1201" name="Google Shape;1201;p5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616351" y="3076631"/>
            <a:ext cx="707225" cy="257711"/>
          </a:xfrm>
          <a:prstGeom prst="rect">
            <a:avLst/>
          </a:prstGeom>
          <a:noFill/>
          <a:ln>
            <a:noFill/>
          </a:ln>
        </p:spPr>
      </p:pic>
      <p:pic>
        <p:nvPicPr>
          <p:cNvPr id="1202" name="Google Shape;1202;p56"/>
          <p:cNvPicPr preferRelativeResize="0"/>
          <p:nvPr/>
        </p:nvPicPr>
        <p:blipFill rotWithShape="1">
          <a:blip r:embed="rId14" cstate="print">
            <a:alphaModFix/>
            <a:extLst>
              <a:ext uri="{28A0092B-C50C-407E-A947-70E740481C1C}">
                <a14:useLocalDpi xmlns:a14="http://schemas.microsoft.com/office/drawing/2010/main"/>
              </a:ext>
            </a:extLst>
          </a:blip>
          <a:srcRect t="11006" b="12188"/>
          <a:stretch/>
        </p:blipFill>
        <p:spPr>
          <a:xfrm>
            <a:off x="2454897" y="1417584"/>
            <a:ext cx="459900" cy="321074"/>
          </a:xfrm>
          <a:prstGeom prst="rect">
            <a:avLst/>
          </a:prstGeom>
          <a:noFill/>
          <a:ln>
            <a:noFill/>
          </a:ln>
        </p:spPr>
      </p:pic>
      <p:pic>
        <p:nvPicPr>
          <p:cNvPr id="1203" name="Google Shape;1203;p56"/>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7932483" y="2506238"/>
            <a:ext cx="423125" cy="402907"/>
          </a:xfrm>
          <a:prstGeom prst="rect">
            <a:avLst/>
          </a:prstGeom>
          <a:noFill/>
          <a:ln>
            <a:noFill/>
          </a:ln>
        </p:spPr>
      </p:pic>
      <p:pic>
        <p:nvPicPr>
          <p:cNvPr id="1204" name="Google Shape;1204;p5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2617872" y="1018583"/>
            <a:ext cx="635700" cy="199954"/>
          </a:xfrm>
          <a:prstGeom prst="rect">
            <a:avLst/>
          </a:prstGeom>
          <a:noFill/>
          <a:ln>
            <a:noFill/>
          </a:ln>
        </p:spPr>
      </p:pic>
      <p:pic>
        <p:nvPicPr>
          <p:cNvPr id="1205" name="Google Shape;1205;p56"/>
          <p:cNvPicPr preferRelativeResize="0"/>
          <p:nvPr/>
        </p:nvPicPr>
        <p:blipFill>
          <a:blip r:embed="rId17">
            <a:alphaModFix/>
          </a:blip>
          <a:stretch>
            <a:fillRect/>
          </a:stretch>
        </p:blipFill>
        <p:spPr>
          <a:xfrm>
            <a:off x="730777" y="3034509"/>
            <a:ext cx="661100" cy="341955"/>
          </a:xfrm>
          <a:prstGeom prst="rect">
            <a:avLst/>
          </a:prstGeom>
          <a:noFill/>
          <a:ln>
            <a:noFill/>
          </a:ln>
        </p:spPr>
      </p:pic>
      <p:pic>
        <p:nvPicPr>
          <p:cNvPr id="1206" name="Google Shape;1206;p56"/>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6301595" y="4362703"/>
            <a:ext cx="510500" cy="473608"/>
          </a:xfrm>
          <a:prstGeom prst="rect">
            <a:avLst/>
          </a:prstGeom>
          <a:noFill/>
          <a:ln>
            <a:noFill/>
          </a:ln>
        </p:spPr>
      </p:pic>
      <p:pic>
        <p:nvPicPr>
          <p:cNvPr id="1207" name="Google Shape;1207;p56"/>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693889" y="3483457"/>
            <a:ext cx="459900" cy="361774"/>
          </a:xfrm>
          <a:prstGeom prst="rect">
            <a:avLst/>
          </a:prstGeom>
          <a:noFill/>
          <a:ln>
            <a:noFill/>
          </a:ln>
        </p:spPr>
      </p:pic>
      <p:pic>
        <p:nvPicPr>
          <p:cNvPr id="1208" name="Google Shape;1208;p56"/>
          <p:cNvPicPr preferRelativeResize="0"/>
          <p:nvPr/>
        </p:nvPicPr>
        <p:blipFill>
          <a:blip r:embed="rId20">
            <a:alphaModFix/>
          </a:blip>
          <a:stretch>
            <a:fillRect/>
          </a:stretch>
        </p:blipFill>
        <p:spPr>
          <a:xfrm>
            <a:off x="2068799" y="3605514"/>
            <a:ext cx="760375" cy="117659"/>
          </a:xfrm>
          <a:prstGeom prst="rect">
            <a:avLst/>
          </a:prstGeom>
          <a:noFill/>
          <a:ln>
            <a:noFill/>
          </a:ln>
        </p:spPr>
      </p:pic>
      <p:pic>
        <p:nvPicPr>
          <p:cNvPr id="1209" name="Google Shape;1209;p56"/>
          <p:cNvPicPr preferRelativeResize="0"/>
          <p:nvPr/>
        </p:nvPicPr>
        <p:blipFill>
          <a:blip r:embed="rId21" cstate="print">
            <a:alphaModFix/>
            <a:extLst>
              <a:ext uri="{28A0092B-C50C-407E-A947-70E740481C1C}">
                <a14:useLocalDpi xmlns:a14="http://schemas.microsoft.com/office/drawing/2010/main"/>
              </a:ext>
            </a:extLst>
          </a:blip>
          <a:stretch>
            <a:fillRect/>
          </a:stretch>
        </p:blipFill>
        <p:spPr>
          <a:xfrm>
            <a:off x="3660671" y="2598153"/>
            <a:ext cx="948700" cy="219076"/>
          </a:xfrm>
          <a:prstGeom prst="rect">
            <a:avLst/>
          </a:prstGeom>
          <a:noFill/>
          <a:ln>
            <a:noFill/>
          </a:ln>
        </p:spPr>
      </p:pic>
      <p:pic>
        <p:nvPicPr>
          <p:cNvPr id="1210" name="Google Shape;1210;p56"/>
          <p:cNvPicPr preferRelativeResize="0"/>
          <p:nvPr/>
        </p:nvPicPr>
        <p:blipFill>
          <a:blip r:embed="rId22" cstate="print">
            <a:alphaModFix/>
            <a:extLst>
              <a:ext uri="{28A0092B-C50C-407E-A947-70E740481C1C}">
                <a14:useLocalDpi xmlns:a14="http://schemas.microsoft.com/office/drawing/2010/main"/>
              </a:ext>
            </a:extLst>
          </a:blip>
          <a:stretch>
            <a:fillRect/>
          </a:stretch>
        </p:blipFill>
        <p:spPr>
          <a:xfrm>
            <a:off x="5645279" y="1481629"/>
            <a:ext cx="636000" cy="192985"/>
          </a:xfrm>
          <a:prstGeom prst="rect">
            <a:avLst/>
          </a:prstGeom>
          <a:noFill/>
          <a:ln>
            <a:noFill/>
          </a:ln>
        </p:spPr>
      </p:pic>
      <p:pic>
        <p:nvPicPr>
          <p:cNvPr id="1211" name="Google Shape;1211;p56"/>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5586255" y="985250"/>
            <a:ext cx="459900" cy="266621"/>
          </a:xfrm>
          <a:prstGeom prst="rect">
            <a:avLst/>
          </a:prstGeom>
          <a:noFill/>
          <a:ln>
            <a:noFill/>
          </a:ln>
        </p:spPr>
      </p:pic>
      <p:pic>
        <p:nvPicPr>
          <p:cNvPr id="1212" name="Google Shape;1212;p56"/>
          <p:cNvPicPr preferRelativeResize="0"/>
          <p:nvPr/>
        </p:nvPicPr>
        <p:blipFill>
          <a:blip r:embed="rId24" cstate="print">
            <a:alphaModFix/>
            <a:extLst>
              <a:ext uri="{28A0092B-C50C-407E-A947-70E740481C1C}">
                <a14:useLocalDpi xmlns:a14="http://schemas.microsoft.com/office/drawing/2010/main"/>
              </a:ext>
            </a:extLst>
          </a:blip>
          <a:stretch>
            <a:fillRect/>
          </a:stretch>
        </p:blipFill>
        <p:spPr>
          <a:xfrm>
            <a:off x="2933129" y="3518493"/>
            <a:ext cx="594150" cy="291701"/>
          </a:xfrm>
          <a:prstGeom prst="rect">
            <a:avLst/>
          </a:prstGeom>
          <a:noFill/>
          <a:ln>
            <a:noFill/>
          </a:ln>
        </p:spPr>
      </p:pic>
      <p:pic>
        <p:nvPicPr>
          <p:cNvPr id="1213" name="Google Shape;1213;p56"/>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18291" y="4434288"/>
            <a:ext cx="836200" cy="330438"/>
          </a:xfrm>
          <a:prstGeom prst="rect">
            <a:avLst/>
          </a:prstGeom>
          <a:noFill/>
          <a:ln>
            <a:noFill/>
          </a:ln>
        </p:spPr>
      </p:pic>
      <p:pic>
        <p:nvPicPr>
          <p:cNvPr id="1214" name="Google Shape;1214;p56"/>
          <p:cNvPicPr preferRelativeResize="0"/>
          <p:nvPr/>
        </p:nvPicPr>
        <p:blipFill>
          <a:blip r:embed="rId26" cstate="print">
            <a:alphaModFix/>
            <a:extLst>
              <a:ext uri="{28A0092B-C50C-407E-A947-70E740481C1C}">
                <a14:useLocalDpi xmlns:a14="http://schemas.microsoft.com/office/drawing/2010/main"/>
              </a:ext>
            </a:extLst>
          </a:blip>
          <a:stretch>
            <a:fillRect/>
          </a:stretch>
        </p:blipFill>
        <p:spPr>
          <a:xfrm>
            <a:off x="6119044" y="996771"/>
            <a:ext cx="594150" cy="243578"/>
          </a:xfrm>
          <a:prstGeom prst="rect">
            <a:avLst/>
          </a:prstGeom>
          <a:noFill/>
          <a:ln>
            <a:noFill/>
          </a:ln>
        </p:spPr>
      </p:pic>
      <p:pic>
        <p:nvPicPr>
          <p:cNvPr id="1215" name="Google Shape;1215;p56"/>
          <p:cNvPicPr preferRelativeResize="0"/>
          <p:nvPr/>
        </p:nvPicPr>
        <p:blipFill>
          <a:blip r:embed="rId27" cstate="print">
            <a:alphaModFix/>
            <a:extLst>
              <a:ext uri="{28A0092B-C50C-407E-A947-70E740481C1C}">
                <a14:useLocalDpi xmlns:a14="http://schemas.microsoft.com/office/drawing/2010/main"/>
              </a:ext>
            </a:extLst>
          </a:blip>
          <a:stretch>
            <a:fillRect/>
          </a:stretch>
        </p:blipFill>
        <p:spPr>
          <a:xfrm>
            <a:off x="6562902" y="2009038"/>
            <a:ext cx="635700" cy="241547"/>
          </a:xfrm>
          <a:prstGeom prst="rect">
            <a:avLst/>
          </a:prstGeom>
          <a:noFill/>
          <a:ln>
            <a:noFill/>
          </a:ln>
        </p:spPr>
      </p:pic>
      <p:pic>
        <p:nvPicPr>
          <p:cNvPr id="1216" name="Google Shape;1216;p56"/>
          <p:cNvPicPr preferRelativeResize="0"/>
          <p:nvPr/>
        </p:nvPicPr>
        <p:blipFill>
          <a:blip r:embed="rId28" cstate="print">
            <a:alphaModFix/>
            <a:extLst>
              <a:ext uri="{28A0092B-C50C-407E-A947-70E740481C1C}">
                <a14:useLocalDpi xmlns:a14="http://schemas.microsoft.com/office/drawing/2010/main"/>
              </a:ext>
            </a:extLst>
          </a:blip>
          <a:stretch>
            <a:fillRect/>
          </a:stretch>
        </p:blipFill>
        <p:spPr>
          <a:xfrm>
            <a:off x="3631234" y="3551177"/>
            <a:ext cx="635750" cy="226333"/>
          </a:xfrm>
          <a:prstGeom prst="rect">
            <a:avLst/>
          </a:prstGeom>
          <a:noFill/>
          <a:ln>
            <a:noFill/>
          </a:ln>
        </p:spPr>
      </p:pic>
      <p:pic>
        <p:nvPicPr>
          <p:cNvPr id="1217" name="Google Shape;1217;p56"/>
          <p:cNvPicPr preferRelativeResize="0"/>
          <p:nvPr/>
        </p:nvPicPr>
        <p:blipFill rotWithShape="1">
          <a:blip r:embed="rId29" cstate="print">
            <a:alphaModFix/>
            <a:extLst>
              <a:ext uri="{28A0092B-C50C-407E-A947-70E740481C1C}">
                <a14:useLocalDpi xmlns:a14="http://schemas.microsoft.com/office/drawing/2010/main"/>
              </a:ext>
            </a:extLst>
          </a:blip>
          <a:srcRect/>
          <a:stretch/>
        </p:blipFill>
        <p:spPr>
          <a:xfrm>
            <a:off x="21289" y="1353828"/>
            <a:ext cx="423125" cy="448587"/>
          </a:xfrm>
          <a:prstGeom prst="rect">
            <a:avLst/>
          </a:prstGeom>
          <a:noFill/>
          <a:ln>
            <a:noFill/>
          </a:ln>
        </p:spPr>
      </p:pic>
      <p:pic>
        <p:nvPicPr>
          <p:cNvPr id="1218" name="Google Shape;1218;p56"/>
          <p:cNvPicPr preferRelativeResize="0"/>
          <p:nvPr/>
        </p:nvPicPr>
        <p:blipFill>
          <a:blip r:embed="rId30" cstate="print">
            <a:alphaModFix/>
            <a:extLst>
              <a:ext uri="{28A0092B-C50C-407E-A947-70E740481C1C}">
                <a14:useLocalDpi xmlns:a14="http://schemas.microsoft.com/office/drawing/2010/main"/>
              </a:ext>
            </a:extLst>
          </a:blip>
          <a:stretch>
            <a:fillRect/>
          </a:stretch>
        </p:blipFill>
        <p:spPr>
          <a:xfrm>
            <a:off x="8756387" y="1373278"/>
            <a:ext cx="326925" cy="409687"/>
          </a:xfrm>
          <a:prstGeom prst="rect">
            <a:avLst/>
          </a:prstGeom>
          <a:noFill/>
          <a:ln>
            <a:noFill/>
          </a:ln>
        </p:spPr>
      </p:pic>
      <p:pic>
        <p:nvPicPr>
          <p:cNvPr id="1219" name="Google Shape;1219;p56"/>
          <p:cNvPicPr preferRelativeResize="0"/>
          <p:nvPr/>
        </p:nvPicPr>
        <p:blipFill>
          <a:blip r:embed="rId31" cstate="print">
            <a:alphaModFix/>
            <a:extLst>
              <a:ext uri="{28A0092B-C50C-407E-A947-70E740481C1C}">
                <a14:useLocalDpi xmlns:a14="http://schemas.microsoft.com/office/drawing/2010/main"/>
              </a:ext>
            </a:extLst>
          </a:blip>
          <a:stretch>
            <a:fillRect/>
          </a:stretch>
        </p:blipFill>
        <p:spPr>
          <a:xfrm>
            <a:off x="6986130" y="4393715"/>
            <a:ext cx="536375" cy="411584"/>
          </a:xfrm>
          <a:prstGeom prst="rect">
            <a:avLst/>
          </a:prstGeom>
          <a:noFill/>
          <a:ln>
            <a:noFill/>
          </a:ln>
        </p:spPr>
      </p:pic>
      <p:pic>
        <p:nvPicPr>
          <p:cNvPr id="1220" name="Google Shape;1220;p56"/>
          <p:cNvPicPr preferRelativeResize="0"/>
          <p:nvPr/>
        </p:nvPicPr>
        <p:blipFill>
          <a:blip r:embed="rId32" cstate="print">
            <a:alphaModFix/>
            <a:extLst>
              <a:ext uri="{28A0092B-C50C-407E-A947-70E740481C1C}">
                <a14:useLocalDpi xmlns:a14="http://schemas.microsoft.com/office/drawing/2010/main"/>
              </a:ext>
            </a:extLst>
          </a:blip>
          <a:stretch>
            <a:fillRect/>
          </a:stretch>
        </p:blipFill>
        <p:spPr>
          <a:xfrm>
            <a:off x="1006156" y="1535942"/>
            <a:ext cx="635699" cy="84358"/>
          </a:xfrm>
          <a:prstGeom prst="rect">
            <a:avLst/>
          </a:prstGeom>
          <a:noFill/>
          <a:ln>
            <a:noFill/>
          </a:ln>
        </p:spPr>
      </p:pic>
      <p:pic>
        <p:nvPicPr>
          <p:cNvPr id="1221" name="Google Shape;1221;p56"/>
          <p:cNvPicPr preferRelativeResize="0"/>
          <p:nvPr/>
        </p:nvPicPr>
        <p:blipFill>
          <a:blip r:embed="rId33" cstate="print">
            <a:alphaModFix/>
            <a:extLst>
              <a:ext uri="{28A0092B-C50C-407E-A947-70E740481C1C}">
                <a14:useLocalDpi xmlns:a14="http://schemas.microsoft.com/office/drawing/2010/main"/>
              </a:ext>
            </a:extLst>
          </a:blip>
          <a:stretch>
            <a:fillRect/>
          </a:stretch>
        </p:blipFill>
        <p:spPr>
          <a:xfrm>
            <a:off x="5983704" y="2011927"/>
            <a:ext cx="459900" cy="235770"/>
          </a:xfrm>
          <a:prstGeom prst="rect">
            <a:avLst/>
          </a:prstGeom>
          <a:noFill/>
          <a:ln>
            <a:noFill/>
          </a:ln>
        </p:spPr>
      </p:pic>
      <p:pic>
        <p:nvPicPr>
          <p:cNvPr id="1222" name="Google Shape;1222;p56"/>
          <p:cNvPicPr preferRelativeResize="0"/>
          <p:nvPr/>
        </p:nvPicPr>
        <p:blipFill>
          <a:blip r:embed="rId34" cstate="print">
            <a:alphaModFix/>
            <a:extLst>
              <a:ext uri="{28A0092B-C50C-407E-A947-70E740481C1C}">
                <a14:useLocalDpi xmlns:a14="http://schemas.microsoft.com/office/drawing/2010/main"/>
              </a:ext>
            </a:extLst>
          </a:blip>
          <a:stretch>
            <a:fillRect/>
          </a:stretch>
        </p:blipFill>
        <p:spPr>
          <a:xfrm>
            <a:off x="7695173" y="1048066"/>
            <a:ext cx="661100" cy="140988"/>
          </a:xfrm>
          <a:prstGeom prst="rect">
            <a:avLst/>
          </a:prstGeom>
          <a:noFill/>
          <a:ln>
            <a:noFill/>
          </a:ln>
        </p:spPr>
      </p:pic>
      <p:pic>
        <p:nvPicPr>
          <p:cNvPr id="1223" name="Google Shape;1223;p56"/>
          <p:cNvPicPr preferRelativeResize="0"/>
          <p:nvPr/>
        </p:nvPicPr>
        <p:blipFill>
          <a:blip r:embed="rId35" cstate="print">
            <a:alphaModFix/>
            <a:extLst>
              <a:ext uri="{28A0092B-C50C-407E-A947-70E740481C1C}">
                <a14:useLocalDpi xmlns:a14="http://schemas.microsoft.com/office/drawing/2010/main"/>
              </a:ext>
            </a:extLst>
          </a:blip>
          <a:stretch>
            <a:fillRect/>
          </a:stretch>
        </p:blipFill>
        <p:spPr>
          <a:xfrm>
            <a:off x="3540341" y="1413918"/>
            <a:ext cx="536375" cy="328406"/>
          </a:xfrm>
          <a:prstGeom prst="rect">
            <a:avLst/>
          </a:prstGeom>
          <a:noFill/>
          <a:ln>
            <a:noFill/>
          </a:ln>
        </p:spPr>
      </p:pic>
      <p:pic>
        <p:nvPicPr>
          <p:cNvPr id="1224" name="Google Shape;1224;p56"/>
          <p:cNvPicPr preferRelativeResize="0"/>
          <p:nvPr/>
        </p:nvPicPr>
        <p:blipFill rotWithShape="1">
          <a:blip r:embed="rId36" cstate="print">
            <a:alphaModFix/>
            <a:extLst>
              <a:ext uri="{28A0092B-C50C-407E-A947-70E740481C1C}">
                <a14:useLocalDpi xmlns:a14="http://schemas.microsoft.com/office/drawing/2010/main"/>
              </a:ext>
            </a:extLst>
          </a:blip>
          <a:srcRect/>
          <a:stretch/>
        </p:blipFill>
        <p:spPr>
          <a:xfrm>
            <a:off x="1835966" y="3918372"/>
            <a:ext cx="707100" cy="280143"/>
          </a:xfrm>
          <a:prstGeom prst="rect">
            <a:avLst/>
          </a:prstGeom>
          <a:noFill/>
          <a:ln>
            <a:noFill/>
          </a:ln>
        </p:spPr>
      </p:pic>
      <p:pic>
        <p:nvPicPr>
          <p:cNvPr id="1225" name="Google Shape;1225;p56"/>
          <p:cNvPicPr preferRelativeResize="0"/>
          <p:nvPr/>
        </p:nvPicPr>
        <p:blipFill rotWithShape="1">
          <a:blip r:embed="rId37" cstate="print">
            <a:alphaModFix/>
            <a:extLst>
              <a:ext uri="{28A0092B-C50C-407E-A947-70E740481C1C}">
                <a14:useLocalDpi xmlns:a14="http://schemas.microsoft.com/office/drawing/2010/main"/>
              </a:ext>
            </a:extLst>
          </a:blip>
          <a:srcRect/>
          <a:stretch/>
        </p:blipFill>
        <p:spPr>
          <a:xfrm>
            <a:off x="8286539" y="3577684"/>
            <a:ext cx="836200" cy="173320"/>
          </a:xfrm>
          <a:prstGeom prst="rect">
            <a:avLst/>
          </a:prstGeom>
          <a:noFill/>
          <a:ln>
            <a:noFill/>
          </a:ln>
        </p:spPr>
      </p:pic>
      <p:pic>
        <p:nvPicPr>
          <p:cNvPr id="1226" name="Google Shape;1226;p56"/>
          <p:cNvPicPr preferRelativeResize="0"/>
          <p:nvPr/>
        </p:nvPicPr>
        <p:blipFill rotWithShape="1">
          <a:blip r:embed="rId38" cstate="print">
            <a:alphaModFix/>
            <a:extLst>
              <a:ext uri="{28A0092B-C50C-407E-A947-70E740481C1C}">
                <a14:useLocalDpi xmlns:a14="http://schemas.microsoft.com/office/drawing/2010/main"/>
              </a:ext>
            </a:extLst>
          </a:blip>
          <a:srcRect/>
          <a:stretch/>
        </p:blipFill>
        <p:spPr>
          <a:xfrm>
            <a:off x="616754" y="1025739"/>
            <a:ext cx="594150" cy="185643"/>
          </a:xfrm>
          <a:prstGeom prst="rect">
            <a:avLst/>
          </a:prstGeom>
          <a:noFill/>
          <a:ln>
            <a:noFill/>
          </a:ln>
        </p:spPr>
      </p:pic>
      <p:pic>
        <p:nvPicPr>
          <p:cNvPr id="1227" name="Google Shape;1227;p56"/>
          <p:cNvPicPr preferRelativeResize="0"/>
          <p:nvPr/>
        </p:nvPicPr>
        <p:blipFill>
          <a:blip r:embed="rId39" cstate="print">
            <a:alphaModFix/>
            <a:extLst>
              <a:ext uri="{28A0092B-C50C-407E-A947-70E740481C1C}">
                <a14:useLocalDpi xmlns:a14="http://schemas.microsoft.com/office/drawing/2010/main"/>
              </a:ext>
            </a:extLst>
          </a:blip>
          <a:stretch>
            <a:fillRect/>
          </a:stretch>
        </p:blipFill>
        <p:spPr>
          <a:xfrm>
            <a:off x="18300" y="1967165"/>
            <a:ext cx="594150" cy="325293"/>
          </a:xfrm>
          <a:prstGeom prst="rect">
            <a:avLst/>
          </a:prstGeom>
          <a:noFill/>
          <a:ln>
            <a:noFill/>
          </a:ln>
        </p:spPr>
      </p:pic>
      <p:pic>
        <p:nvPicPr>
          <p:cNvPr id="1228" name="Google Shape;1228;p56"/>
          <p:cNvPicPr preferRelativeResize="0"/>
          <p:nvPr/>
        </p:nvPicPr>
        <p:blipFill rotWithShape="1">
          <a:blip r:embed="rId40" cstate="print">
            <a:alphaModFix/>
            <a:extLst>
              <a:ext uri="{28A0092B-C50C-407E-A947-70E740481C1C}">
                <a14:useLocalDpi xmlns:a14="http://schemas.microsoft.com/office/drawing/2010/main"/>
              </a:ext>
            </a:extLst>
          </a:blip>
          <a:srcRect/>
          <a:stretch/>
        </p:blipFill>
        <p:spPr>
          <a:xfrm>
            <a:off x="6504013" y="3980866"/>
            <a:ext cx="948700" cy="155154"/>
          </a:xfrm>
          <a:prstGeom prst="rect">
            <a:avLst/>
          </a:prstGeom>
          <a:noFill/>
          <a:ln>
            <a:noFill/>
          </a:ln>
        </p:spPr>
      </p:pic>
      <p:pic>
        <p:nvPicPr>
          <p:cNvPr id="1229" name="Google Shape;1229;p56"/>
          <p:cNvPicPr preferRelativeResize="0"/>
          <p:nvPr/>
        </p:nvPicPr>
        <p:blipFill rotWithShape="1">
          <a:blip r:embed="rId41" cstate="print">
            <a:alphaModFix/>
            <a:extLst>
              <a:ext uri="{28A0092B-C50C-407E-A947-70E740481C1C}">
                <a14:useLocalDpi xmlns:a14="http://schemas.microsoft.com/office/drawing/2010/main"/>
              </a:ext>
            </a:extLst>
          </a:blip>
          <a:srcRect/>
          <a:stretch/>
        </p:blipFill>
        <p:spPr>
          <a:xfrm>
            <a:off x="66825" y="3951866"/>
            <a:ext cx="857625" cy="213154"/>
          </a:xfrm>
          <a:prstGeom prst="rect">
            <a:avLst/>
          </a:prstGeom>
          <a:noFill/>
          <a:ln>
            <a:noFill/>
          </a:ln>
        </p:spPr>
      </p:pic>
      <p:pic>
        <p:nvPicPr>
          <p:cNvPr id="1230" name="Google Shape;1230;p56"/>
          <p:cNvPicPr preferRelativeResize="0"/>
          <p:nvPr/>
        </p:nvPicPr>
        <p:blipFill rotWithShape="1">
          <a:blip r:embed="rId42" cstate="print">
            <a:alphaModFix/>
            <a:extLst>
              <a:ext uri="{28A0092B-C50C-407E-A947-70E740481C1C}">
                <a14:useLocalDpi xmlns:a14="http://schemas.microsoft.com/office/drawing/2010/main"/>
              </a:ext>
            </a:extLst>
          </a:blip>
          <a:srcRect/>
          <a:stretch/>
        </p:blipFill>
        <p:spPr>
          <a:xfrm>
            <a:off x="1619601" y="2572676"/>
            <a:ext cx="948700" cy="270032"/>
          </a:xfrm>
          <a:prstGeom prst="rect">
            <a:avLst/>
          </a:prstGeom>
          <a:noFill/>
          <a:ln>
            <a:noFill/>
          </a:ln>
        </p:spPr>
      </p:pic>
      <p:pic>
        <p:nvPicPr>
          <p:cNvPr id="1231" name="Google Shape;1231;p56"/>
          <p:cNvPicPr preferRelativeResize="0"/>
          <p:nvPr/>
        </p:nvPicPr>
        <p:blipFill>
          <a:blip r:embed="rId43" cstate="print">
            <a:alphaModFix/>
            <a:extLst>
              <a:ext uri="{28A0092B-C50C-407E-A947-70E740481C1C}">
                <a14:useLocalDpi xmlns:a14="http://schemas.microsoft.com/office/drawing/2010/main"/>
              </a:ext>
            </a:extLst>
          </a:blip>
          <a:stretch>
            <a:fillRect/>
          </a:stretch>
        </p:blipFill>
        <p:spPr>
          <a:xfrm>
            <a:off x="4169373" y="3064644"/>
            <a:ext cx="459900" cy="281684"/>
          </a:xfrm>
          <a:prstGeom prst="rect">
            <a:avLst/>
          </a:prstGeom>
          <a:noFill/>
          <a:ln>
            <a:noFill/>
          </a:ln>
        </p:spPr>
      </p:pic>
      <p:pic>
        <p:nvPicPr>
          <p:cNvPr id="1232" name="Google Shape;1232;p56"/>
          <p:cNvPicPr preferRelativeResize="0"/>
          <p:nvPr/>
        </p:nvPicPr>
        <p:blipFill rotWithShape="1">
          <a:blip r:embed="rId44" cstate="print">
            <a:alphaModFix/>
            <a:extLst>
              <a:ext uri="{28A0092B-C50C-407E-A947-70E740481C1C}">
                <a14:useLocalDpi xmlns:a14="http://schemas.microsoft.com/office/drawing/2010/main"/>
              </a:ext>
            </a:extLst>
          </a:blip>
          <a:srcRect/>
          <a:stretch/>
        </p:blipFill>
        <p:spPr>
          <a:xfrm>
            <a:off x="4853746" y="3081211"/>
            <a:ext cx="594150" cy="248551"/>
          </a:xfrm>
          <a:prstGeom prst="rect">
            <a:avLst/>
          </a:prstGeom>
          <a:noFill/>
          <a:ln>
            <a:noFill/>
          </a:ln>
        </p:spPr>
      </p:pic>
      <p:pic>
        <p:nvPicPr>
          <p:cNvPr id="1233" name="Google Shape;1233;p56"/>
          <p:cNvPicPr preferRelativeResize="0"/>
          <p:nvPr/>
        </p:nvPicPr>
        <p:blipFill rotWithShape="1">
          <a:blip r:embed="rId45" cstate="print">
            <a:alphaModFix/>
            <a:extLst>
              <a:ext uri="{28A0092B-C50C-407E-A947-70E740481C1C}">
                <a14:useLocalDpi xmlns:a14="http://schemas.microsoft.com/office/drawing/2010/main"/>
              </a:ext>
            </a:extLst>
          </a:blip>
          <a:srcRect/>
          <a:stretch/>
        </p:blipFill>
        <p:spPr>
          <a:xfrm>
            <a:off x="7405159" y="3577827"/>
            <a:ext cx="777425" cy="173033"/>
          </a:xfrm>
          <a:prstGeom prst="rect">
            <a:avLst/>
          </a:prstGeom>
          <a:noFill/>
          <a:ln>
            <a:noFill/>
          </a:ln>
        </p:spPr>
      </p:pic>
      <p:pic>
        <p:nvPicPr>
          <p:cNvPr id="1234" name="Google Shape;1234;p56"/>
          <p:cNvPicPr preferRelativeResize="0"/>
          <p:nvPr/>
        </p:nvPicPr>
        <p:blipFill>
          <a:blip r:embed="rId46" cstate="print">
            <a:alphaModFix/>
            <a:extLst>
              <a:ext uri="{28A0092B-C50C-407E-A947-70E740481C1C}">
                <a14:useLocalDpi xmlns:a14="http://schemas.microsoft.com/office/drawing/2010/main"/>
              </a:ext>
            </a:extLst>
          </a:blip>
          <a:stretch>
            <a:fillRect/>
          </a:stretch>
        </p:blipFill>
        <p:spPr>
          <a:xfrm>
            <a:off x="2972318" y="1421796"/>
            <a:ext cx="510503" cy="312650"/>
          </a:xfrm>
          <a:prstGeom prst="rect">
            <a:avLst/>
          </a:prstGeom>
          <a:noFill/>
          <a:ln>
            <a:noFill/>
          </a:ln>
        </p:spPr>
      </p:pic>
      <p:pic>
        <p:nvPicPr>
          <p:cNvPr id="1235" name="Google Shape;1235;p56"/>
          <p:cNvPicPr preferRelativeResize="0"/>
          <p:nvPr/>
        </p:nvPicPr>
        <p:blipFill>
          <a:blip r:embed="rId47" cstate="print">
            <a:alphaModFix/>
            <a:extLst>
              <a:ext uri="{28A0092B-C50C-407E-A947-70E740481C1C}">
                <a14:useLocalDpi xmlns:a14="http://schemas.microsoft.com/office/drawing/2010/main"/>
              </a:ext>
            </a:extLst>
          </a:blip>
          <a:stretch>
            <a:fillRect/>
          </a:stretch>
        </p:blipFill>
        <p:spPr>
          <a:xfrm>
            <a:off x="2410771" y="4540287"/>
            <a:ext cx="707225" cy="118439"/>
          </a:xfrm>
          <a:prstGeom prst="rect">
            <a:avLst/>
          </a:prstGeom>
          <a:noFill/>
          <a:ln>
            <a:noFill/>
          </a:ln>
        </p:spPr>
      </p:pic>
      <p:pic>
        <p:nvPicPr>
          <p:cNvPr id="1236" name="Google Shape;1236;p56"/>
          <p:cNvPicPr preferRelativeResize="0"/>
          <p:nvPr/>
        </p:nvPicPr>
        <p:blipFill>
          <a:blip r:embed="rId48">
            <a:alphaModFix/>
          </a:blip>
          <a:stretch>
            <a:fillRect/>
          </a:stretch>
        </p:blipFill>
        <p:spPr>
          <a:xfrm>
            <a:off x="5672370" y="3060251"/>
            <a:ext cx="707225" cy="290470"/>
          </a:xfrm>
          <a:prstGeom prst="rect">
            <a:avLst/>
          </a:prstGeom>
          <a:noFill/>
          <a:ln>
            <a:noFill/>
          </a:ln>
        </p:spPr>
      </p:pic>
      <p:pic>
        <p:nvPicPr>
          <p:cNvPr id="1237" name="Google Shape;1237;p56"/>
          <p:cNvPicPr preferRelativeResize="0"/>
          <p:nvPr/>
        </p:nvPicPr>
        <p:blipFill>
          <a:blip r:embed="rId49" cstate="print">
            <a:alphaModFix/>
            <a:extLst>
              <a:ext uri="{28A0092B-C50C-407E-A947-70E740481C1C}">
                <a14:useLocalDpi xmlns:a14="http://schemas.microsoft.com/office/drawing/2010/main"/>
              </a:ext>
            </a:extLst>
          </a:blip>
          <a:stretch>
            <a:fillRect/>
          </a:stretch>
        </p:blipFill>
        <p:spPr>
          <a:xfrm>
            <a:off x="7317900" y="1965543"/>
            <a:ext cx="536375" cy="328537"/>
          </a:xfrm>
          <a:prstGeom prst="rect">
            <a:avLst/>
          </a:prstGeom>
          <a:noFill/>
          <a:ln>
            <a:noFill/>
          </a:ln>
        </p:spPr>
      </p:pic>
      <p:pic>
        <p:nvPicPr>
          <p:cNvPr id="1238" name="Google Shape;1238;p56"/>
          <p:cNvPicPr preferRelativeResize="0"/>
          <p:nvPr/>
        </p:nvPicPr>
        <p:blipFill>
          <a:blip r:embed="rId50" cstate="print">
            <a:alphaModFix/>
            <a:extLst>
              <a:ext uri="{28A0092B-C50C-407E-A947-70E740481C1C}">
                <a14:useLocalDpi xmlns:a14="http://schemas.microsoft.com/office/drawing/2010/main"/>
              </a:ext>
            </a:extLst>
          </a:blip>
          <a:stretch>
            <a:fillRect/>
          </a:stretch>
        </p:blipFill>
        <p:spPr>
          <a:xfrm>
            <a:off x="6604069" y="3102047"/>
            <a:ext cx="857625" cy="206880"/>
          </a:xfrm>
          <a:prstGeom prst="rect">
            <a:avLst/>
          </a:prstGeom>
          <a:noFill/>
          <a:ln>
            <a:noFill/>
          </a:ln>
        </p:spPr>
      </p:pic>
      <p:pic>
        <p:nvPicPr>
          <p:cNvPr id="1239" name="Google Shape;1239;p56"/>
          <p:cNvPicPr preferRelativeResize="0"/>
          <p:nvPr/>
        </p:nvPicPr>
        <p:blipFill>
          <a:blip r:embed="rId51" cstate="print">
            <a:alphaModFix/>
            <a:extLst>
              <a:ext uri="{28A0092B-C50C-407E-A947-70E740481C1C}">
                <a14:useLocalDpi xmlns:a14="http://schemas.microsoft.com/office/drawing/2010/main"/>
              </a:ext>
            </a:extLst>
          </a:blip>
          <a:stretch>
            <a:fillRect/>
          </a:stretch>
        </p:blipFill>
        <p:spPr>
          <a:xfrm>
            <a:off x="4370939" y="3533779"/>
            <a:ext cx="836200" cy="261129"/>
          </a:xfrm>
          <a:prstGeom prst="rect">
            <a:avLst/>
          </a:prstGeom>
          <a:noFill/>
          <a:ln>
            <a:noFill/>
          </a:ln>
        </p:spPr>
      </p:pic>
      <p:pic>
        <p:nvPicPr>
          <p:cNvPr id="1240" name="Google Shape;1240;p56"/>
          <p:cNvPicPr preferRelativeResize="0"/>
          <p:nvPr/>
        </p:nvPicPr>
        <p:blipFill>
          <a:blip r:embed="rId52" cstate="print">
            <a:alphaModFix/>
            <a:extLst>
              <a:ext uri="{28A0092B-C50C-407E-A947-70E740481C1C}">
                <a14:useLocalDpi xmlns:a14="http://schemas.microsoft.com/office/drawing/2010/main"/>
              </a:ext>
            </a:extLst>
          </a:blip>
          <a:stretch>
            <a:fillRect/>
          </a:stretch>
        </p:blipFill>
        <p:spPr>
          <a:xfrm>
            <a:off x="1112020" y="3921607"/>
            <a:ext cx="536375" cy="273672"/>
          </a:xfrm>
          <a:prstGeom prst="rect">
            <a:avLst/>
          </a:prstGeom>
          <a:noFill/>
          <a:ln>
            <a:noFill/>
          </a:ln>
        </p:spPr>
      </p:pic>
      <p:pic>
        <p:nvPicPr>
          <p:cNvPr id="1241" name="Google Shape;1241;p56"/>
          <p:cNvPicPr preferRelativeResize="0"/>
          <p:nvPr/>
        </p:nvPicPr>
        <p:blipFill rotWithShape="1">
          <a:blip r:embed="rId53" cstate="print">
            <a:alphaModFix/>
            <a:extLst>
              <a:ext uri="{28A0092B-C50C-407E-A947-70E740481C1C}">
                <a14:useLocalDpi xmlns:a14="http://schemas.microsoft.com/office/drawing/2010/main"/>
              </a:ext>
            </a:extLst>
          </a:blip>
          <a:srcRect/>
          <a:stretch/>
        </p:blipFill>
        <p:spPr>
          <a:xfrm>
            <a:off x="1028526" y="4502904"/>
            <a:ext cx="707225" cy="193206"/>
          </a:xfrm>
          <a:prstGeom prst="rect">
            <a:avLst/>
          </a:prstGeom>
          <a:noFill/>
          <a:ln>
            <a:noFill/>
          </a:ln>
        </p:spPr>
      </p:pic>
      <p:pic>
        <p:nvPicPr>
          <p:cNvPr id="1242" name="Google Shape;1242;p56"/>
          <p:cNvPicPr preferRelativeResize="0"/>
          <p:nvPr/>
        </p:nvPicPr>
        <p:blipFill rotWithShape="1">
          <a:blip r:embed="rId54" cstate="print">
            <a:alphaModFix/>
            <a:extLst>
              <a:ext uri="{28A0092B-C50C-407E-A947-70E740481C1C}">
                <a14:useLocalDpi xmlns:a14="http://schemas.microsoft.com/office/drawing/2010/main"/>
              </a:ext>
            </a:extLst>
          </a:blip>
          <a:srcRect/>
          <a:stretch/>
        </p:blipFill>
        <p:spPr>
          <a:xfrm>
            <a:off x="3222314" y="1964345"/>
            <a:ext cx="594150" cy="330933"/>
          </a:xfrm>
          <a:prstGeom prst="rect">
            <a:avLst/>
          </a:prstGeom>
          <a:noFill/>
          <a:ln>
            <a:noFill/>
          </a:ln>
        </p:spPr>
      </p:pic>
      <p:pic>
        <p:nvPicPr>
          <p:cNvPr id="1243" name="Google Shape;1243;p56"/>
          <p:cNvPicPr preferRelativeResize="0"/>
          <p:nvPr/>
        </p:nvPicPr>
        <p:blipFill>
          <a:blip r:embed="rId55" cstate="print">
            <a:alphaModFix/>
            <a:extLst>
              <a:ext uri="{28A0092B-C50C-407E-A947-70E740481C1C}">
                <a14:useLocalDpi xmlns:a14="http://schemas.microsoft.com/office/drawing/2010/main"/>
              </a:ext>
            </a:extLst>
          </a:blip>
          <a:stretch>
            <a:fillRect/>
          </a:stretch>
        </p:blipFill>
        <p:spPr>
          <a:xfrm>
            <a:off x="3408524" y="3034386"/>
            <a:ext cx="536375" cy="342200"/>
          </a:xfrm>
          <a:prstGeom prst="rect">
            <a:avLst/>
          </a:prstGeom>
          <a:noFill/>
          <a:ln>
            <a:noFill/>
          </a:ln>
        </p:spPr>
      </p:pic>
      <p:pic>
        <p:nvPicPr>
          <p:cNvPr id="1244" name="Google Shape;1244;p56"/>
          <p:cNvPicPr preferRelativeResize="0"/>
          <p:nvPr/>
        </p:nvPicPr>
        <p:blipFill>
          <a:blip r:embed="rId56" cstate="print">
            <a:alphaModFix/>
            <a:extLst>
              <a:ext uri="{28A0092B-C50C-407E-A947-70E740481C1C}">
                <a14:useLocalDpi xmlns:a14="http://schemas.microsoft.com/office/drawing/2010/main"/>
              </a:ext>
            </a:extLst>
          </a:blip>
          <a:stretch>
            <a:fillRect/>
          </a:stretch>
        </p:blipFill>
        <p:spPr>
          <a:xfrm>
            <a:off x="4679153" y="2621868"/>
            <a:ext cx="857621" cy="171646"/>
          </a:xfrm>
          <a:prstGeom prst="rect">
            <a:avLst/>
          </a:prstGeom>
          <a:noFill/>
          <a:ln>
            <a:noFill/>
          </a:ln>
        </p:spPr>
      </p:pic>
      <p:pic>
        <p:nvPicPr>
          <p:cNvPr id="1245" name="Google Shape;1245;p56"/>
          <p:cNvPicPr preferRelativeResize="0"/>
          <p:nvPr/>
        </p:nvPicPr>
        <p:blipFill>
          <a:blip r:embed="rId57" cstate="print">
            <a:alphaModFix/>
            <a:extLst>
              <a:ext uri="{28A0092B-C50C-407E-A947-70E740481C1C}">
                <a14:useLocalDpi xmlns:a14="http://schemas.microsoft.com/office/drawing/2010/main"/>
              </a:ext>
            </a:extLst>
          </a:blip>
          <a:stretch>
            <a:fillRect/>
          </a:stretch>
        </p:blipFill>
        <p:spPr>
          <a:xfrm>
            <a:off x="7973572" y="2035048"/>
            <a:ext cx="661100" cy="189527"/>
          </a:xfrm>
          <a:prstGeom prst="rect">
            <a:avLst/>
          </a:prstGeom>
          <a:noFill/>
          <a:ln>
            <a:noFill/>
          </a:ln>
        </p:spPr>
      </p:pic>
      <p:pic>
        <p:nvPicPr>
          <p:cNvPr id="1246" name="Google Shape;1246;p56"/>
          <p:cNvPicPr preferRelativeResize="0"/>
          <p:nvPr/>
        </p:nvPicPr>
        <p:blipFill>
          <a:blip r:embed="rId58" cstate="print">
            <a:alphaModFix/>
            <a:extLst>
              <a:ext uri="{28A0092B-C50C-407E-A947-70E740481C1C}">
                <a14:useLocalDpi xmlns:a14="http://schemas.microsoft.com/office/drawing/2010/main"/>
              </a:ext>
            </a:extLst>
          </a:blip>
          <a:stretch>
            <a:fillRect/>
          </a:stretch>
        </p:blipFill>
        <p:spPr>
          <a:xfrm>
            <a:off x="1950833" y="1075975"/>
            <a:ext cx="594150" cy="85171"/>
          </a:xfrm>
          <a:prstGeom prst="rect">
            <a:avLst/>
          </a:prstGeom>
          <a:noFill/>
          <a:ln>
            <a:noFill/>
          </a:ln>
        </p:spPr>
      </p:pic>
      <p:pic>
        <p:nvPicPr>
          <p:cNvPr id="1247" name="Google Shape;1247;p56"/>
          <p:cNvPicPr preferRelativeResize="0"/>
          <p:nvPr/>
        </p:nvPicPr>
        <p:blipFill>
          <a:blip r:embed="rId59" cstate="print">
            <a:alphaModFix/>
            <a:extLst>
              <a:ext uri="{28A0092B-C50C-407E-A947-70E740481C1C}">
                <a14:useLocalDpi xmlns:a14="http://schemas.microsoft.com/office/drawing/2010/main"/>
              </a:ext>
            </a:extLst>
          </a:blip>
          <a:stretch>
            <a:fillRect/>
          </a:stretch>
        </p:blipFill>
        <p:spPr>
          <a:xfrm>
            <a:off x="8630950" y="4488363"/>
            <a:ext cx="459900" cy="222287"/>
          </a:xfrm>
          <a:prstGeom prst="rect">
            <a:avLst/>
          </a:prstGeom>
          <a:noFill/>
          <a:ln>
            <a:noFill/>
          </a:ln>
        </p:spPr>
      </p:pic>
      <p:pic>
        <p:nvPicPr>
          <p:cNvPr id="1248" name="Google Shape;1248;p56"/>
          <p:cNvPicPr preferRelativeResize="0"/>
          <p:nvPr/>
        </p:nvPicPr>
        <p:blipFill>
          <a:blip r:embed="rId60" cstate="print">
            <a:alphaModFix/>
            <a:extLst>
              <a:ext uri="{28A0092B-C50C-407E-A947-70E740481C1C}">
                <a14:useLocalDpi xmlns:a14="http://schemas.microsoft.com/office/drawing/2010/main"/>
              </a:ext>
            </a:extLst>
          </a:blip>
          <a:stretch>
            <a:fillRect/>
          </a:stretch>
        </p:blipFill>
        <p:spPr>
          <a:xfrm>
            <a:off x="7696540" y="4458837"/>
            <a:ext cx="760375" cy="281339"/>
          </a:xfrm>
          <a:prstGeom prst="rect">
            <a:avLst/>
          </a:prstGeom>
          <a:noFill/>
          <a:ln>
            <a:noFill/>
          </a:ln>
        </p:spPr>
      </p:pic>
      <p:pic>
        <p:nvPicPr>
          <p:cNvPr id="1249" name="Google Shape;1249;p56"/>
          <p:cNvPicPr preferRelativeResize="0"/>
          <p:nvPr/>
        </p:nvPicPr>
        <p:blipFill>
          <a:blip r:embed="rId61" cstate="print">
            <a:alphaModFix/>
            <a:extLst>
              <a:ext uri="{28A0092B-C50C-407E-A947-70E740481C1C}">
                <a14:useLocalDpi xmlns:a14="http://schemas.microsoft.com/office/drawing/2010/main"/>
              </a:ext>
            </a:extLst>
          </a:blip>
          <a:stretch>
            <a:fillRect/>
          </a:stretch>
        </p:blipFill>
        <p:spPr>
          <a:xfrm>
            <a:off x="8753970" y="1953411"/>
            <a:ext cx="326925" cy="352802"/>
          </a:xfrm>
          <a:prstGeom prst="rect">
            <a:avLst/>
          </a:prstGeom>
          <a:noFill/>
          <a:ln>
            <a:noFill/>
          </a:ln>
        </p:spPr>
      </p:pic>
      <p:pic>
        <p:nvPicPr>
          <p:cNvPr id="1250" name="Google Shape;1250;p56"/>
          <p:cNvPicPr preferRelativeResize="0"/>
          <p:nvPr/>
        </p:nvPicPr>
        <p:blipFill>
          <a:blip r:embed="rId62" cstate="print">
            <a:alphaModFix/>
            <a:extLst>
              <a:ext uri="{28A0092B-C50C-407E-A947-70E740481C1C}">
                <a14:useLocalDpi xmlns:a14="http://schemas.microsoft.com/office/drawing/2010/main"/>
              </a:ext>
            </a:extLst>
          </a:blip>
          <a:stretch>
            <a:fillRect/>
          </a:stretch>
        </p:blipFill>
        <p:spPr>
          <a:xfrm>
            <a:off x="4159726" y="962234"/>
            <a:ext cx="423125" cy="312652"/>
          </a:xfrm>
          <a:prstGeom prst="rect">
            <a:avLst/>
          </a:prstGeom>
          <a:noFill/>
          <a:ln>
            <a:noFill/>
          </a:ln>
        </p:spPr>
      </p:pic>
      <p:pic>
        <p:nvPicPr>
          <p:cNvPr id="1251" name="Google Shape;1251;p56"/>
          <p:cNvPicPr preferRelativeResize="0"/>
          <p:nvPr/>
        </p:nvPicPr>
        <p:blipFill>
          <a:blip r:embed="rId63" cstate="print">
            <a:alphaModFix/>
            <a:extLst>
              <a:ext uri="{28A0092B-C50C-407E-A947-70E740481C1C}">
                <a14:useLocalDpi xmlns:a14="http://schemas.microsoft.com/office/drawing/2010/main"/>
              </a:ext>
            </a:extLst>
          </a:blip>
          <a:stretch>
            <a:fillRect/>
          </a:stretch>
        </p:blipFill>
        <p:spPr>
          <a:xfrm>
            <a:off x="5311094" y="3450237"/>
            <a:ext cx="635700" cy="428214"/>
          </a:xfrm>
          <a:prstGeom prst="rect">
            <a:avLst/>
          </a:prstGeom>
          <a:noFill/>
          <a:ln>
            <a:noFill/>
          </a:ln>
        </p:spPr>
      </p:pic>
      <p:pic>
        <p:nvPicPr>
          <p:cNvPr id="1252" name="Google Shape;1252;p56"/>
          <p:cNvPicPr preferRelativeResize="0"/>
          <p:nvPr/>
        </p:nvPicPr>
        <p:blipFill>
          <a:blip r:embed="rId64" cstate="print">
            <a:alphaModFix/>
            <a:extLst>
              <a:ext uri="{28A0092B-C50C-407E-A947-70E740481C1C}">
                <a14:useLocalDpi xmlns:a14="http://schemas.microsoft.com/office/drawing/2010/main"/>
              </a:ext>
            </a:extLst>
          </a:blip>
          <a:stretch>
            <a:fillRect/>
          </a:stretch>
        </p:blipFill>
        <p:spPr>
          <a:xfrm>
            <a:off x="4134237" y="1478086"/>
            <a:ext cx="698000" cy="200071"/>
          </a:xfrm>
          <a:prstGeom prst="rect">
            <a:avLst/>
          </a:prstGeom>
          <a:noFill/>
          <a:ln>
            <a:noFill/>
          </a:ln>
        </p:spPr>
      </p:pic>
      <p:pic>
        <p:nvPicPr>
          <p:cNvPr id="1253" name="Google Shape;1253;p56"/>
          <p:cNvPicPr preferRelativeResize="0"/>
          <p:nvPr/>
        </p:nvPicPr>
        <p:blipFill>
          <a:blip r:embed="rId65" cstate="print">
            <a:alphaModFix/>
            <a:extLst>
              <a:ext uri="{28A0092B-C50C-407E-A947-70E740481C1C}">
                <a14:useLocalDpi xmlns:a14="http://schemas.microsoft.com/office/drawing/2010/main"/>
              </a:ext>
            </a:extLst>
          </a:blip>
          <a:stretch>
            <a:fillRect/>
          </a:stretch>
        </p:blipFill>
        <p:spPr>
          <a:xfrm>
            <a:off x="2638083" y="2507151"/>
            <a:ext cx="459900" cy="401081"/>
          </a:xfrm>
          <a:prstGeom prst="rect">
            <a:avLst/>
          </a:prstGeom>
          <a:noFill/>
          <a:ln>
            <a:noFill/>
          </a:ln>
        </p:spPr>
      </p:pic>
      <p:pic>
        <p:nvPicPr>
          <p:cNvPr id="1254" name="Google Shape;1254;p56"/>
          <p:cNvPicPr preferRelativeResize="0"/>
          <p:nvPr/>
        </p:nvPicPr>
        <p:blipFill>
          <a:blip r:embed="rId66" cstate="print">
            <a:alphaModFix/>
            <a:extLst>
              <a:ext uri="{28A0092B-C50C-407E-A947-70E740481C1C}">
                <a14:useLocalDpi xmlns:a14="http://schemas.microsoft.com/office/drawing/2010/main"/>
              </a:ext>
            </a:extLst>
          </a:blip>
          <a:stretch>
            <a:fillRect/>
          </a:stretch>
        </p:blipFill>
        <p:spPr>
          <a:xfrm>
            <a:off x="5704435" y="4446937"/>
            <a:ext cx="423125" cy="305139"/>
          </a:xfrm>
          <a:prstGeom prst="rect">
            <a:avLst/>
          </a:prstGeom>
          <a:noFill/>
          <a:ln>
            <a:noFill/>
          </a:ln>
        </p:spPr>
      </p:pic>
      <p:pic>
        <p:nvPicPr>
          <p:cNvPr id="1255" name="Google Shape;1255;p56"/>
          <p:cNvPicPr preferRelativeResize="0"/>
          <p:nvPr/>
        </p:nvPicPr>
        <p:blipFill>
          <a:blip r:embed="rId67" cstate="print">
            <a:alphaModFix/>
            <a:extLst>
              <a:ext uri="{28A0092B-C50C-407E-A947-70E740481C1C}">
                <a14:useLocalDpi xmlns:a14="http://schemas.microsoft.com/office/drawing/2010/main"/>
              </a:ext>
            </a:extLst>
          </a:blip>
          <a:stretch>
            <a:fillRect/>
          </a:stretch>
        </p:blipFill>
        <p:spPr>
          <a:xfrm>
            <a:off x="3925966" y="4516104"/>
            <a:ext cx="794400" cy="166805"/>
          </a:xfrm>
          <a:prstGeom prst="rect">
            <a:avLst/>
          </a:prstGeom>
          <a:noFill/>
          <a:ln>
            <a:noFill/>
          </a:ln>
        </p:spPr>
      </p:pic>
      <p:pic>
        <p:nvPicPr>
          <p:cNvPr id="1256" name="Google Shape;1256;p56"/>
          <p:cNvPicPr preferRelativeResize="0"/>
          <p:nvPr/>
        </p:nvPicPr>
        <p:blipFill>
          <a:blip r:embed="rId68" cstate="print">
            <a:alphaModFix/>
            <a:extLst>
              <a:ext uri="{28A0092B-C50C-407E-A947-70E740481C1C}">
                <a14:useLocalDpi xmlns:a14="http://schemas.microsoft.com/office/drawing/2010/main"/>
              </a:ext>
            </a:extLst>
          </a:blip>
          <a:stretch>
            <a:fillRect/>
          </a:stretch>
        </p:blipFill>
        <p:spPr>
          <a:xfrm>
            <a:off x="7640284" y="3876561"/>
            <a:ext cx="594150" cy="363765"/>
          </a:xfrm>
          <a:prstGeom prst="rect">
            <a:avLst/>
          </a:prstGeom>
          <a:noFill/>
          <a:ln>
            <a:noFill/>
          </a:ln>
        </p:spPr>
      </p:pic>
      <p:pic>
        <p:nvPicPr>
          <p:cNvPr id="1257" name="Google Shape;1257;p56"/>
          <p:cNvPicPr preferRelativeResize="0"/>
          <p:nvPr/>
        </p:nvPicPr>
        <p:blipFill>
          <a:blip r:embed="rId69" cstate="print">
            <a:alphaModFix/>
            <a:extLst>
              <a:ext uri="{28A0092B-C50C-407E-A947-70E740481C1C}">
                <a14:useLocalDpi xmlns:a14="http://schemas.microsoft.com/office/drawing/2010/main"/>
              </a:ext>
            </a:extLst>
          </a:blip>
          <a:stretch>
            <a:fillRect/>
          </a:stretch>
        </p:blipFill>
        <p:spPr>
          <a:xfrm>
            <a:off x="7103545" y="1484814"/>
            <a:ext cx="777425" cy="186614"/>
          </a:xfrm>
          <a:prstGeom prst="rect">
            <a:avLst/>
          </a:prstGeom>
          <a:noFill/>
          <a:ln>
            <a:noFill/>
          </a:ln>
        </p:spPr>
      </p:pic>
      <p:pic>
        <p:nvPicPr>
          <p:cNvPr id="1258" name="Google Shape;1258;p56"/>
          <p:cNvPicPr preferRelativeResize="0"/>
          <p:nvPr/>
        </p:nvPicPr>
        <p:blipFill>
          <a:blip r:embed="rId70" cstate="print">
            <a:alphaModFix/>
            <a:extLst>
              <a:ext uri="{28A0092B-C50C-407E-A947-70E740481C1C}">
                <a14:useLocalDpi xmlns:a14="http://schemas.microsoft.com/office/drawing/2010/main"/>
              </a:ext>
            </a:extLst>
          </a:blip>
          <a:stretch>
            <a:fillRect/>
          </a:stretch>
        </p:blipFill>
        <p:spPr>
          <a:xfrm>
            <a:off x="8504793" y="3005417"/>
            <a:ext cx="594150" cy="400139"/>
          </a:xfrm>
          <a:prstGeom prst="rect">
            <a:avLst/>
          </a:prstGeom>
          <a:noFill/>
          <a:ln>
            <a:noFill/>
          </a:ln>
        </p:spPr>
      </p:pic>
      <p:pic>
        <p:nvPicPr>
          <p:cNvPr id="1259" name="Google Shape;1259;p56"/>
          <p:cNvPicPr preferRelativeResize="0"/>
          <p:nvPr/>
        </p:nvPicPr>
        <p:blipFill>
          <a:blip r:embed="rId71" cstate="print">
            <a:alphaModFix/>
            <a:extLst>
              <a:ext uri="{28A0092B-C50C-407E-A947-70E740481C1C}">
                <a14:useLocalDpi xmlns:a14="http://schemas.microsoft.com/office/drawing/2010/main"/>
              </a:ext>
            </a:extLst>
          </a:blip>
          <a:stretch>
            <a:fillRect/>
          </a:stretch>
        </p:blipFill>
        <p:spPr>
          <a:xfrm>
            <a:off x="1853368" y="1955430"/>
            <a:ext cx="423125" cy="348763"/>
          </a:xfrm>
          <a:prstGeom prst="rect">
            <a:avLst/>
          </a:prstGeom>
          <a:noFill/>
          <a:ln>
            <a:noFill/>
          </a:ln>
        </p:spPr>
      </p:pic>
      <p:pic>
        <p:nvPicPr>
          <p:cNvPr id="1260" name="Google Shape;1260;p56"/>
          <p:cNvPicPr preferRelativeResize="0"/>
          <p:nvPr/>
        </p:nvPicPr>
        <p:blipFill>
          <a:blip r:embed="rId72" cstate="print">
            <a:alphaModFix/>
            <a:extLst>
              <a:ext uri="{28A0092B-C50C-407E-A947-70E740481C1C}">
                <a14:useLocalDpi xmlns:a14="http://schemas.microsoft.com/office/drawing/2010/main"/>
              </a:ext>
            </a:extLst>
          </a:blip>
          <a:stretch>
            <a:fillRect/>
          </a:stretch>
        </p:blipFill>
        <p:spPr>
          <a:xfrm>
            <a:off x="731748" y="1945356"/>
            <a:ext cx="459900" cy="368911"/>
          </a:xfrm>
          <a:prstGeom prst="rect">
            <a:avLst/>
          </a:prstGeom>
          <a:noFill/>
          <a:ln>
            <a:noFill/>
          </a:ln>
        </p:spPr>
      </p:pic>
      <p:pic>
        <p:nvPicPr>
          <p:cNvPr id="1261" name="Google Shape;1261;p56"/>
          <p:cNvPicPr preferRelativeResize="0"/>
          <p:nvPr/>
        </p:nvPicPr>
        <p:blipFill>
          <a:blip r:embed="rId73" cstate="print">
            <a:alphaModFix/>
            <a:extLst>
              <a:ext uri="{28A0092B-C50C-407E-A947-70E740481C1C}">
                <a14:useLocalDpi xmlns:a14="http://schemas.microsoft.com/office/drawing/2010/main"/>
              </a:ext>
            </a:extLst>
          </a:blip>
          <a:stretch>
            <a:fillRect/>
          </a:stretch>
        </p:blipFill>
        <p:spPr>
          <a:xfrm>
            <a:off x="4263677" y="3927338"/>
            <a:ext cx="510500" cy="262210"/>
          </a:xfrm>
          <a:prstGeom prst="rect">
            <a:avLst/>
          </a:prstGeom>
          <a:noFill/>
          <a:ln>
            <a:noFill/>
          </a:ln>
        </p:spPr>
      </p:pic>
      <p:pic>
        <p:nvPicPr>
          <p:cNvPr id="1262" name="Google Shape;1262;p56"/>
          <p:cNvPicPr preferRelativeResize="0"/>
          <p:nvPr/>
        </p:nvPicPr>
        <p:blipFill>
          <a:blip r:embed="rId74" cstate="print">
            <a:alphaModFix/>
            <a:extLst>
              <a:ext uri="{28A0092B-C50C-407E-A947-70E740481C1C}">
                <a14:useLocalDpi xmlns:a14="http://schemas.microsoft.com/office/drawing/2010/main"/>
              </a:ext>
            </a:extLst>
          </a:blip>
          <a:stretch>
            <a:fillRect/>
          </a:stretch>
        </p:blipFill>
        <p:spPr>
          <a:xfrm>
            <a:off x="1283794" y="1056169"/>
            <a:ext cx="594150" cy="124782"/>
          </a:xfrm>
          <a:prstGeom prst="rect">
            <a:avLst/>
          </a:prstGeom>
          <a:noFill/>
          <a:ln>
            <a:noFill/>
          </a:ln>
        </p:spPr>
      </p:pic>
      <p:pic>
        <p:nvPicPr>
          <p:cNvPr id="1263" name="Google Shape;1263;p56"/>
          <p:cNvPicPr preferRelativeResize="0"/>
          <p:nvPr/>
        </p:nvPicPr>
        <p:blipFill>
          <a:blip r:embed="rId75" cstate="print">
            <a:alphaModFix/>
            <a:extLst>
              <a:ext uri="{28A0092B-C50C-407E-A947-70E740481C1C}">
                <a14:useLocalDpi xmlns:a14="http://schemas.microsoft.com/office/drawing/2010/main"/>
              </a:ext>
            </a:extLst>
          </a:blip>
          <a:stretch>
            <a:fillRect/>
          </a:stretch>
        </p:blipFill>
        <p:spPr>
          <a:xfrm>
            <a:off x="4889758" y="1497857"/>
            <a:ext cx="698000" cy="160528"/>
          </a:xfrm>
          <a:prstGeom prst="rect">
            <a:avLst/>
          </a:prstGeom>
          <a:noFill/>
          <a:ln>
            <a:noFill/>
          </a:ln>
        </p:spPr>
      </p:pic>
      <p:pic>
        <p:nvPicPr>
          <p:cNvPr id="1264" name="Google Shape;1264;p56"/>
          <p:cNvPicPr preferRelativeResize="0"/>
          <p:nvPr/>
        </p:nvPicPr>
        <p:blipFill>
          <a:blip r:embed="rId76" cstate="print">
            <a:alphaModFix/>
            <a:extLst>
              <a:ext uri="{28A0092B-C50C-407E-A947-70E740481C1C}">
                <a14:useLocalDpi xmlns:a14="http://schemas.microsoft.com/office/drawing/2010/main"/>
              </a:ext>
            </a:extLst>
          </a:blip>
          <a:stretch>
            <a:fillRect/>
          </a:stretch>
        </p:blipFill>
        <p:spPr>
          <a:xfrm>
            <a:off x="6592369" y="2575468"/>
            <a:ext cx="423125" cy="264446"/>
          </a:xfrm>
          <a:prstGeom prst="rect">
            <a:avLst/>
          </a:prstGeom>
          <a:noFill/>
          <a:ln>
            <a:noFill/>
          </a:ln>
        </p:spPr>
      </p:pic>
      <p:pic>
        <p:nvPicPr>
          <p:cNvPr id="1265" name="Google Shape;1265;p56"/>
          <p:cNvPicPr preferRelativeResize="0"/>
          <p:nvPr/>
        </p:nvPicPr>
        <p:blipFill>
          <a:blip r:embed="rId77" cstate="print">
            <a:alphaModFix/>
            <a:extLst>
              <a:ext uri="{28A0092B-C50C-407E-A947-70E740481C1C}">
                <a14:useLocalDpi xmlns:a14="http://schemas.microsoft.com/office/drawing/2010/main"/>
              </a:ext>
            </a:extLst>
          </a:blip>
          <a:stretch>
            <a:fillRect/>
          </a:stretch>
        </p:blipFill>
        <p:spPr>
          <a:xfrm>
            <a:off x="7686169" y="3104482"/>
            <a:ext cx="594150" cy="202009"/>
          </a:xfrm>
          <a:prstGeom prst="rect">
            <a:avLst/>
          </a:prstGeom>
          <a:noFill/>
          <a:ln>
            <a:noFill/>
          </a:ln>
        </p:spPr>
      </p:pic>
      <p:pic>
        <p:nvPicPr>
          <p:cNvPr id="1266" name="Google Shape;1266;p56"/>
          <p:cNvPicPr preferRelativeResize="0"/>
          <p:nvPr/>
        </p:nvPicPr>
        <p:blipFill>
          <a:blip r:embed="rId78" cstate="print">
            <a:alphaModFix/>
            <a:extLst>
              <a:ext uri="{28A0092B-C50C-407E-A947-70E740481C1C}">
                <a14:useLocalDpi xmlns:a14="http://schemas.microsoft.com/office/drawing/2010/main"/>
              </a:ext>
            </a:extLst>
          </a:blip>
          <a:stretch>
            <a:fillRect/>
          </a:stretch>
        </p:blipFill>
        <p:spPr>
          <a:xfrm>
            <a:off x="4514959" y="2065446"/>
            <a:ext cx="594150" cy="128731"/>
          </a:xfrm>
          <a:prstGeom prst="rect">
            <a:avLst/>
          </a:prstGeom>
          <a:noFill/>
          <a:ln>
            <a:noFill/>
          </a:ln>
        </p:spPr>
      </p:pic>
      <p:pic>
        <p:nvPicPr>
          <p:cNvPr id="1267" name="Google Shape;1267;p56"/>
          <p:cNvPicPr preferRelativeResize="0"/>
          <p:nvPr/>
        </p:nvPicPr>
        <p:blipFill rotWithShape="1">
          <a:blip r:embed="rId79" cstate="print">
            <a:alphaModFix/>
            <a:extLst>
              <a:ext uri="{28A0092B-C50C-407E-A947-70E740481C1C}">
                <a14:useLocalDpi xmlns:a14="http://schemas.microsoft.com/office/drawing/2010/main"/>
              </a:ext>
            </a:extLst>
          </a:blip>
          <a:srcRect/>
          <a:stretch/>
        </p:blipFill>
        <p:spPr>
          <a:xfrm>
            <a:off x="3167764" y="2514196"/>
            <a:ext cx="423125" cy="386990"/>
          </a:xfrm>
          <a:prstGeom prst="rect">
            <a:avLst/>
          </a:prstGeom>
          <a:noFill/>
          <a:ln>
            <a:noFill/>
          </a:ln>
        </p:spPr>
      </p:pic>
      <p:pic>
        <p:nvPicPr>
          <p:cNvPr id="1268" name="Google Shape;1268;p56"/>
          <p:cNvPicPr preferRelativeResize="0"/>
          <p:nvPr/>
        </p:nvPicPr>
        <p:blipFill>
          <a:blip r:embed="rId80" cstate="print">
            <a:alphaModFix/>
            <a:extLst>
              <a:ext uri="{28A0092B-C50C-407E-A947-70E740481C1C}">
                <a14:useLocalDpi xmlns:a14="http://schemas.microsoft.com/office/drawing/2010/main"/>
              </a:ext>
            </a:extLst>
          </a:blip>
          <a:stretch>
            <a:fillRect/>
          </a:stretch>
        </p:blipFill>
        <p:spPr>
          <a:xfrm>
            <a:off x="6050749" y="3539263"/>
            <a:ext cx="636000" cy="250161"/>
          </a:xfrm>
          <a:prstGeom prst="rect">
            <a:avLst/>
          </a:prstGeom>
          <a:noFill/>
          <a:ln>
            <a:noFill/>
          </a:ln>
        </p:spPr>
      </p:pic>
      <p:pic>
        <p:nvPicPr>
          <p:cNvPr id="1269" name="Google Shape;1269;p56"/>
          <p:cNvPicPr preferRelativeResize="0"/>
          <p:nvPr/>
        </p:nvPicPr>
        <p:blipFill>
          <a:blip r:embed="rId81" cstate="print">
            <a:alphaModFix/>
            <a:extLst>
              <a:ext uri="{28A0092B-C50C-407E-A947-70E740481C1C}">
                <a14:useLocalDpi xmlns:a14="http://schemas.microsoft.com/office/drawing/2010/main"/>
              </a:ext>
            </a:extLst>
          </a:blip>
          <a:stretch>
            <a:fillRect/>
          </a:stretch>
        </p:blipFill>
        <p:spPr>
          <a:xfrm>
            <a:off x="1909786" y="4363724"/>
            <a:ext cx="326950" cy="471565"/>
          </a:xfrm>
          <a:prstGeom prst="rect">
            <a:avLst/>
          </a:prstGeom>
          <a:noFill/>
          <a:ln>
            <a:noFill/>
          </a:ln>
        </p:spPr>
      </p:pic>
      <p:pic>
        <p:nvPicPr>
          <p:cNvPr id="1270" name="Google Shape;1270;p56"/>
          <p:cNvPicPr preferRelativeResize="0"/>
          <p:nvPr/>
        </p:nvPicPr>
        <p:blipFill>
          <a:blip r:embed="rId82" cstate="print">
            <a:alphaModFix/>
            <a:extLst>
              <a:ext uri="{28A0092B-C50C-407E-A947-70E740481C1C}">
                <a14:useLocalDpi xmlns:a14="http://schemas.microsoft.com/office/drawing/2010/main"/>
              </a:ext>
            </a:extLst>
          </a:blip>
          <a:stretch>
            <a:fillRect/>
          </a:stretch>
        </p:blipFill>
        <p:spPr>
          <a:xfrm>
            <a:off x="28263" y="2642343"/>
            <a:ext cx="594150" cy="130698"/>
          </a:xfrm>
          <a:prstGeom prst="rect">
            <a:avLst/>
          </a:prstGeom>
          <a:noFill/>
          <a:ln>
            <a:noFill/>
          </a:ln>
        </p:spPr>
      </p:pic>
      <p:pic>
        <p:nvPicPr>
          <p:cNvPr id="1271" name="Google Shape;1271;p56"/>
          <p:cNvPicPr preferRelativeResize="0"/>
          <p:nvPr/>
        </p:nvPicPr>
        <p:blipFill rotWithShape="1">
          <a:blip r:embed="rId83" cstate="print">
            <a:alphaModFix/>
            <a:extLst>
              <a:ext uri="{28A0092B-C50C-407E-A947-70E740481C1C}">
                <a14:useLocalDpi xmlns:a14="http://schemas.microsoft.com/office/drawing/2010/main"/>
              </a:ext>
            </a:extLst>
          </a:blip>
          <a:srcRect/>
          <a:stretch/>
        </p:blipFill>
        <p:spPr>
          <a:xfrm>
            <a:off x="3326462" y="1043086"/>
            <a:ext cx="760375" cy="150948"/>
          </a:xfrm>
          <a:prstGeom prst="rect">
            <a:avLst/>
          </a:prstGeom>
          <a:noFill/>
          <a:ln>
            <a:noFill/>
          </a:ln>
        </p:spPr>
      </p:pic>
      <p:pic>
        <p:nvPicPr>
          <p:cNvPr id="1272" name="Google Shape;1272;p56"/>
          <p:cNvPicPr preferRelativeResize="0"/>
          <p:nvPr/>
        </p:nvPicPr>
        <p:blipFill>
          <a:blip r:embed="rId84" cstate="print">
            <a:alphaModFix/>
            <a:extLst>
              <a:ext uri="{28A0092B-C50C-407E-A947-70E740481C1C}">
                <a14:useLocalDpi xmlns:a14="http://schemas.microsoft.com/office/drawing/2010/main"/>
              </a:ext>
            </a:extLst>
          </a:blip>
          <a:stretch>
            <a:fillRect/>
          </a:stretch>
        </p:blipFill>
        <p:spPr>
          <a:xfrm>
            <a:off x="8429163" y="1055575"/>
            <a:ext cx="674825" cy="125969"/>
          </a:xfrm>
          <a:prstGeom prst="rect">
            <a:avLst/>
          </a:prstGeom>
          <a:noFill/>
          <a:ln>
            <a:noFill/>
          </a:ln>
        </p:spPr>
      </p:pic>
      <p:pic>
        <p:nvPicPr>
          <p:cNvPr id="1273" name="Google Shape;1273;p56"/>
          <p:cNvPicPr preferRelativeResize="0"/>
          <p:nvPr/>
        </p:nvPicPr>
        <p:blipFill>
          <a:blip r:embed="rId85" cstate="print">
            <a:alphaModFix/>
            <a:extLst>
              <a:ext uri="{28A0092B-C50C-407E-A947-70E740481C1C}">
                <a14:useLocalDpi xmlns:a14="http://schemas.microsoft.com/office/drawing/2010/main"/>
              </a:ext>
            </a:extLst>
          </a:blip>
          <a:stretch>
            <a:fillRect/>
          </a:stretch>
        </p:blipFill>
        <p:spPr>
          <a:xfrm>
            <a:off x="7938491" y="1490682"/>
            <a:ext cx="760375" cy="174879"/>
          </a:xfrm>
          <a:prstGeom prst="rect">
            <a:avLst/>
          </a:prstGeom>
          <a:noFill/>
          <a:ln>
            <a:noFill/>
          </a:ln>
        </p:spPr>
      </p:pic>
      <p:pic>
        <p:nvPicPr>
          <p:cNvPr id="1274" name="Google Shape;1274;p56"/>
          <p:cNvPicPr preferRelativeResize="0"/>
          <p:nvPr/>
        </p:nvPicPr>
        <p:blipFill>
          <a:blip r:embed="rId86" cstate="print">
            <a:alphaModFix/>
            <a:extLst>
              <a:ext uri="{28A0092B-C50C-407E-A947-70E740481C1C}">
                <a14:useLocalDpi xmlns:a14="http://schemas.microsoft.com/office/drawing/2010/main"/>
              </a:ext>
            </a:extLst>
          </a:blip>
          <a:stretch>
            <a:fillRect/>
          </a:stretch>
        </p:blipFill>
        <p:spPr>
          <a:xfrm>
            <a:off x="4961747" y="3947644"/>
            <a:ext cx="707225" cy="221599"/>
          </a:xfrm>
          <a:prstGeom prst="rect">
            <a:avLst/>
          </a:prstGeom>
          <a:noFill/>
          <a:ln>
            <a:noFill/>
          </a:ln>
        </p:spPr>
      </p:pic>
      <p:pic>
        <p:nvPicPr>
          <p:cNvPr id="1275" name="Google Shape;1275;p56"/>
          <p:cNvPicPr preferRelativeResize="0"/>
          <p:nvPr/>
        </p:nvPicPr>
        <p:blipFill>
          <a:blip r:embed="rId87" cstate="print">
            <a:alphaModFix/>
            <a:extLst>
              <a:ext uri="{28A0092B-C50C-407E-A947-70E740481C1C}">
                <a14:useLocalDpi xmlns:a14="http://schemas.microsoft.com/office/drawing/2010/main"/>
              </a:ext>
            </a:extLst>
          </a:blip>
          <a:stretch>
            <a:fillRect/>
          </a:stretch>
        </p:blipFill>
        <p:spPr>
          <a:xfrm>
            <a:off x="4655740" y="1041374"/>
            <a:ext cx="857625" cy="154373"/>
          </a:xfrm>
          <a:prstGeom prst="rect">
            <a:avLst/>
          </a:prstGeom>
          <a:noFill/>
          <a:ln>
            <a:noFill/>
          </a:ln>
        </p:spPr>
      </p:pic>
      <p:pic>
        <p:nvPicPr>
          <p:cNvPr id="1276" name="Google Shape;1276;p56"/>
          <p:cNvPicPr preferRelativeResize="0"/>
          <p:nvPr/>
        </p:nvPicPr>
        <p:blipFill>
          <a:blip r:embed="rId88" cstate="print">
            <a:alphaModFix/>
            <a:extLst>
              <a:ext uri="{28A0092B-C50C-407E-A947-70E740481C1C}">
                <a14:useLocalDpi xmlns:a14="http://schemas.microsoft.com/office/drawing/2010/main"/>
              </a:ext>
            </a:extLst>
          </a:blip>
          <a:stretch>
            <a:fillRect/>
          </a:stretch>
        </p:blipFill>
        <p:spPr>
          <a:xfrm>
            <a:off x="8425390" y="2635791"/>
            <a:ext cx="707225" cy="143801"/>
          </a:xfrm>
          <a:prstGeom prst="rect">
            <a:avLst/>
          </a:prstGeom>
          <a:noFill/>
          <a:ln>
            <a:noFill/>
          </a:ln>
        </p:spPr>
      </p:pic>
      <p:pic>
        <p:nvPicPr>
          <p:cNvPr id="1277" name="Google Shape;1277;p56"/>
          <p:cNvPicPr preferRelativeResize="0"/>
          <p:nvPr/>
        </p:nvPicPr>
        <p:blipFill rotWithShape="1">
          <a:blip r:embed="rId89" cstate="print">
            <a:alphaModFix/>
            <a:extLst>
              <a:ext uri="{28A0092B-C50C-407E-A947-70E740481C1C}">
                <a14:useLocalDpi xmlns:a14="http://schemas.microsoft.com/office/drawing/2010/main"/>
              </a:ext>
            </a:extLst>
          </a:blip>
          <a:srcRect/>
          <a:stretch/>
        </p:blipFill>
        <p:spPr>
          <a:xfrm>
            <a:off x="79434" y="3444822"/>
            <a:ext cx="510500" cy="439042"/>
          </a:xfrm>
          <a:prstGeom prst="rect">
            <a:avLst/>
          </a:prstGeom>
          <a:noFill/>
          <a:ln>
            <a:noFill/>
          </a:ln>
        </p:spPr>
      </p:pic>
      <p:pic>
        <p:nvPicPr>
          <p:cNvPr id="1278" name="Google Shape;1278;p56"/>
          <p:cNvPicPr preferRelativeResize="0"/>
          <p:nvPr/>
        </p:nvPicPr>
        <p:blipFill>
          <a:blip r:embed="rId90" cstate="print">
            <a:alphaModFix/>
            <a:extLst>
              <a:ext uri="{28A0092B-C50C-407E-A947-70E740481C1C}">
                <a14:useLocalDpi xmlns:a14="http://schemas.microsoft.com/office/drawing/2010/main"/>
              </a:ext>
            </a:extLst>
          </a:blip>
          <a:stretch>
            <a:fillRect/>
          </a:stretch>
        </p:blipFill>
        <p:spPr>
          <a:xfrm>
            <a:off x="3935761" y="1963975"/>
            <a:ext cx="459900" cy="331672"/>
          </a:xfrm>
          <a:prstGeom prst="rect">
            <a:avLst/>
          </a:prstGeom>
          <a:noFill/>
          <a:ln>
            <a:noFill/>
          </a:ln>
        </p:spPr>
      </p:pic>
      <p:pic>
        <p:nvPicPr>
          <p:cNvPr id="1279" name="Google Shape;1279;p56"/>
          <p:cNvPicPr preferRelativeResize="0"/>
          <p:nvPr/>
        </p:nvPicPr>
        <p:blipFill>
          <a:blip r:embed="rId91" cstate="print">
            <a:alphaModFix/>
            <a:extLst>
              <a:ext uri="{28A0092B-C50C-407E-A947-70E740481C1C}">
                <a14:useLocalDpi xmlns:a14="http://schemas.microsoft.com/office/drawing/2010/main"/>
              </a:ext>
            </a:extLst>
          </a:blip>
          <a:stretch>
            <a:fillRect/>
          </a:stretch>
        </p:blipFill>
        <p:spPr>
          <a:xfrm>
            <a:off x="33365" y="962284"/>
            <a:ext cx="510500" cy="312551"/>
          </a:xfrm>
          <a:prstGeom prst="rect">
            <a:avLst/>
          </a:prstGeom>
          <a:noFill/>
          <a:ln>
            <a:noFill/>
          </a:ln>
        </p:spPr>
      </p:pic>
      <p:pic>
        <p:nvPicPr>
          <p:cNvPr id="1280" name="Google Shape;1280;p56"/>
          <p:cNvPicPr preferRelativeResize="0"/>
          <p:nvPr/>
        </p:nvPicPr>
        <p:blipFill>
          <a:blip r:embed="rId92" cstate="print">
            <a:alphaModFix/>
            <a:extLst>
              <a:ext uri="{28A0092B-C50C-407E-A947-70E740481C1C}">
                <a14:useLocalDpi xmlns:a14="http://schemas.microsoft.com/office/drawing/2010/main"/>
              </a:ext>
            </a:extLst>
          </a:blip>
          <a:stretch>
            <a:fillRect/>
          </a:stretch>
        </p:blipFill>
        <p:spPr>
          <a:xfrm>
            <a:off x="4894401" y="4404732"/>
            <a:ext cx="636000" cy="389550"/>
          </a:xfrm>
          <a:prstGeom prst="rect">
            <a:avLst/>
          </a:prstGeom>
          <a:noFill/>
          <a:ln>
            <a:noFill/>
          </a:ln>
        </p:spPr>
      </p:pic>
      <p:pic>
        <p:nvPicPr>
          <p:cNvPr id="1281" name="Google Shape;1281;p56"/>
          <p:cNvPicPr preferRelativeResize="0"/>
          <p:nvPr/>
        </p:nvPicPr>
        <p:blipFill>
          <a:blip r:embed="rId93" cstate="print">
            <a:alphaModFix/>
            <a:extLst>
              <a:ext uri="{28A0092B-C50C-407E-A947-70E740481C1C}">
                <a14:useLocalDpi xmlns:a14="http://schemas.microsoft.com/office/drawing/2010/main"/>
              </a:ext>
            </a:extLst>
          </a:blip>
          <a:stretch>
            <a:fillRect/>
          </a:stretch>
        </p:blipFill>
        <p:spPr>
          <a:xfrm>
            <a:off x="5606556" y="2558696"/>
            <a:ext cx="423125" cy="297990"/>
          </a:xfrm>
          <a:prstGeom prst="rect">
            <a:avLst/>
          </a:prstGeom>
          <a:noFill/>
          <a:ln>
            <a:noFill/>
          </a:ln>
        </p:spPr>
      </p:pic>
      <p:pic>
        <p:nvPicPr>
          <p:cNvPr id="1282" name="Google Shape;1282;p56"/>
          <p:cNvPicPr preferRelativeResize="0"/>
          <p:nvPr/>
        </p:nvPicPr>
        <p:blipFill>
          <a:blip r:embed="rId94" cstate="print">
            <a:alphaModFix/>
            <a:extLst>
              <a:ext uri="{28A0092B-C50C-407E-A947-70E740481C1C}">
                <a14:useLocalDpi xmlns:a14="http://schemas.microsoft.com/office/drawing/2010/main"/>
              </a:ext>
            </a:extLst>
          </a:blip>
          <a:stretch>
            <a:fillRect/>
          </a:stretch>
        </p:blipFill>
        <p:spPr>
          <a:xfrm>
            <a:off x="692194" y="2639081"/>
            <a:ext cx="857625" cy="137220"/>
          </a:xfrm>
          <a:prstGeom prst="rect">
            <a:avLst/>
          </a:prstGeom>
          <a:noFill/>
          <a:ln>
            <a:noFill/>
          </a:ln>
        </p:spPr>
      </p:pic>
      <p:pic>
        <p:nvPicPr>
          <p:cNvPr id="1283" name="Google Shape;1283;p56"/>
          <p:cNvPicPr preferRelativeResize="0"/>
          <p:nvPr/>
        </p:nvPicPr>
        <p:blipFill>
          <a:blip r:embed="rId95" cstate="print">
            <a:alphaModFix/>
            <a:extLst>
              <a:ext uri="{28A0092B-C50C-407E-A947-70E740481C1C}">
                <a14:useLocalDpi xmlns:a14="http://schemas.microsoft.com/office/drawing/2010/main"/>
              </a:ext>
            </a:extLst>
          </a:blip>
          <a:stretch>
            <a:fillRect/>
          </a:stretch>
        </p:blipFill>
        <p:spPr>
          <a:xfrm>
            <a:off x="2395791" y="2036699"/>
            <a:ext cx="707225" cy="186225"/>
          </a:xfrm>
          <a:prstGeom prst="rect">
            <a:avLst/>
          </a:prstGeom>
          <a:noFill/>
          <a:ln>
            <a:noFill/>
          </a:ln>
        </p:spPr>
      </p:pic>
      <p:pic>
        <p:nvPicPr>
          <p:cNvPr id="1284" name="Google Shape;1284;p56"/>
          <p:cNvPicPr preferRelativeResize="0"/>
          <p:nvPr/>
        </p:nvPicPr>
        <p:blipFill>
          <a:blip r:embed="rId96" cstate="print">
            <a:alphaModFix/>
            <a:extLst>
              <a:ext uri="{28A0092B-C50C-407E-A947-70E740481C1C}">
                <a14:useLocalDpi xmlns:a14="http://schemas.microsoft.com/office/drawing/2010/main"/>
              </a:ext>
            </a:extLst>
          </a:blip>
          <a:stretch>
            <a:fillRect/>
          </a:stretch>
        </p:blipFill>
        <p:spPr>
          <a:xfrm>
            <a:off x="5228406" y="2073632"/>
            <a:ext cx="636000" cy="112360"/>
          </a:xfrm>
          <a:prstGeom prst="rect">
            <a:avLst/>
          </a:prstGeom>
          <a:noFill/>
          <a:ln>
            <a:noFill/>
          </a:ln>
        </p:spPr>
      </p:pic>
      <p:pic>
        <p:nvPicPr>
          <p:cNvPr id="1285" name="Google Shape;1285;p56"/>
          <p:cNvPicPr preferRelativeResize="0"/>
          <p:nvPr/>
        </p:nvPicPr>
        <p:blipFill>
          <a:blip r:embed="rId97" cstate="print">
            <a:alphaModFix/>
            <a:extLst>
              <a:ext uri="{28A0092B-C50C-407E-A947-70E740481C1C}">
                <a14:useLocalDpi xmlns:a14="http://schemas.microsoft.com/office/drawing/2010/main"/>
              </a:ext>
            </a:extLst>
          </a:blip>
          <a:stretch>
            <a:fillRect/>
          </a:stretch>
        </p:blipFill>
        <p:spPr>
          <a:xfrm>
            <a:off x="5856543" y="3907160"/>
            <a:ext cx="459900" cy="302566"/>
          </a:xfrm>
          <a:prstGeom prst="rect">
            <a:avLst/>
          </a:prstGeom>
          <a:noFill/>
          <a:ln>
            <a:noFill/>
          </a:ln>
        </p:spPr>
      </p:pic>
      <p:pic>
        <p:nvPicPr>
          <p:cNvPr id="1286" name="Google Shape;1286;p56"/>
          <p:cNvPicPr preferRelativeResize="0"/>
          <p:nvPr/>
        </p:nvPicPr>
        <p:blipFill>
          <a:blip r:embed="rId98" cstate="print">
            <a:alphaModFix/>
            <a:extLst>
              <a:ext uri="{28A0092B-C50C-407E-A947-70E740481C1C}">
                <a14:useLocalDpi xmlns:a14="http://schemas.microsoft.com/office/drawing/2010/main"/>
              </a:ext>
            </a:extLst>
          </a:blip>
          <a:stretch>
            <a:fillRect/>
          </a:stretch>
        </p:blipFill>
        <p:spPr>
          <a:xfrm>
            <a:off x="1699376" y="1494364"/>
            <a:ext cx="698000" cy="167514"/>
          </a:xfrm>
          <a:prstGeom prst="rect">
            <a:avLst/>
          </a:prstGeom>
          <a:noFill/>
          <a:ln>
            <a:noFill/>
          </a:ln>
        </p:spPr>
      </p:pic>
      <p:pic>
        <p:nvPicPr>
          <p:cNvPr id="1287" name="Google Shape;1287;p56"/>
          <p:cNvPicPr preferRelativeResize="0"/>
          <p:nvPr/>
        </p:nvPicPr>
        <p:blipFill rotWithShape="1">
          <a:blip r:embed="rId99" cstate="print">
            <a:alphaModFix/>
            <a:extLst>
              <a:ext uri="{28A0092B-C50C-407E-A947-70E740481C1C}">
                <a14:useLocalDpi xmlns:a14="http://schemas.microsoft.com/office/drawing/2010/main"/>
              </a:ext>
            </a:extLst>
          </a:blip>
          <a:srcRect/>
          <a:stretch/>
        </p:blipFill>
        <p:spPr>
          <a:xfrm>
            <a:off x="501935" y="1449777"/>
            <a:ext cx="446700" cy="256689"/>
          </a:xfrm>
          <a:prstGeom prst="rect">
            <a:avLst/>
          </a:prstGeom>
          <a:noFill/>
          <a:ln>
            <a:noFill/>
          </a:ln>
        </p:spPr>
      </p:pic>
      <p:pic>
        <p:nvPicPr>
          <p:cNvPr id="1288" name="Google Shape;1288;p56"/>
          <p:cNvPicPr preferRelativeResize="0"/>
          <p:nvPr/>
        </p:nvPicPr>
        <p:blipFill rotWithShape="1">
          <a:blip r:embed="rId100" cstate="print">
            <a:alphaModFix/>
            <a:extLst>
              <a:ext uri="{28A0092B-C50C-407E-A947-70E740481C1C}">
                <a14:useLocalDpi xmlns:a14="http://schemas.microsoft.com/office/drawing/2010/main"/>
              </a:ext>
            </a:extLst>
          </a:blip>
          <a:srcRect/>
          <a:stretch/>
        </p:blipFill>
        <p:spPr>
          <a:xfrm>
            <a:off x="2548050" y="3137004"/>
            <a:ext cx="636000" cy="136965"/>
          </a:xfrm>
          <a:prstGeom prst="rect">
            <a:avLst/>
          </a:prstGeom>
          <a:noFill/>
          <a:ln>
            <a:noFill/>
          </a:ln>
        </p:spPr>
      </p:pic>
      <p:pic>
        <p:nvPicPr>
          <p:cNvPr id="1289" name="Google Shape;1289;p56"/>
          <p:cNvPicPr preferRelativeResize="0"/>
          <p:nvPr/>
        </p:nvPicPr>
        <p:blipFill>
          <a:blip r:embed="rId101" cstate="print">
            <a:alphaModFix/>
            <a:extLst>
              <a:ext uri="{28A0092B-C50C-407E-A947-70E740481C1C}">
                <a14:useLocalDpi xmlns:a14="http://schemas.microsoft.com/office/drawing/2010/main"/>
              </a:ext>
            </a:extLst>
          </a:blip>
          <a:stretch>
            <a:fillRect/>
          </a:stretch>
        </p:blipFill>
        <p:spPr>
          <a:xfrm>
            <a:off x="124438" y="3011999"/>
            <a:ext cx="381865" cy="386975"/>
          </a:xfrm>
          <a:prstGeom prst="rect">
            <a:avLst/>
          </a:prstGeom>
          <a:noFill/>
          <a:ln>
            <a:noFill/>
          </a:ln>
        </p:spPr>
      </p:pic>
      <p:pic>
        <p:nvPicPr>
          <p:cNvPr id="1290" name="Google Shape;1290;p56"/>
          <p:cNvPicPr preferRelativeResize="0"/>
          <p:nvPr/>
        </p:nvPicPr>
        <p:blipFill>
          <a:blip r:embed="rId102" cstate="print">
            <a:alphaModFix/>
            <a:extLst>
              <a:ext uri="{28A0092B-C50C-407E-A947-70E740481C1C}">
                <a14:useLocalDpi xmlns:a14="http://schemas.microsoft.com/office/drawing/2010/main"/>
              </a:ext>
            </a:extLst>
          </a:blip>
          <a:stretch>
            <a:fillRect/>
          </a:stretch>
        </p:blipFill>
        <p:spPr>
          <a:xfrm>
            <a:off x="6790704" y="3459601"/>
            <a:ext cx="510500" cy="409486"/>
          </a:xfrm>
          <a:prstGeom prst="rect">
            <a:avLst/>
          </a:prstGeom>
          <a:noFill/>
          <a:ln>
            <a:noFill/>
          </a:ln>
        </p:spPr>
      </p:pic>
    </p:spTree>
    <p:extLst>
      <p:ext uri="{BB962C8B-B14F-4D97-AF65-F5344CB8AC3E}">
        <p14:creationId xmlns:p14="http://schemas.microsoft.com/office/powerpoint/2010/main" val="812710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72"/>
          <p:cNvSpPr txBox="1">
            <a:spLocks noGrp="1"/>
          </p:cNvSpPr>
          <p:nvPr>
            <p:ph type="body" idx="1"/>
          </p:nvPr>
        </p:nvSpPr>
        <p:spPr>
          <a:xfrm>
            <a:off x="257175" y="762000"/>
            <a:ext cx="5833200" cy="3614700"/>
          </a:xfrm>
          <a:prstGeom prst="rect">
            <a:avLst/>
          </a:prstGeom>
        </p:spPr>
        <p:txBody>
          <a:bodyPr spcFirstLastPara="1" wrap="square" lIns="68575" tIns="68575" rIns="68575" bIns="68575" anchor="t" anchorCtr="0">
            <a:noAutofit/>
          </a:bodyPr>
          <a:lstStyle/>
          <a:p>
            <a:pPr marL="342900" lvl="0" indent="-292100" algn="l" rtl="0">
              <a:spcBef>
                <a:spcPts val="800"/>
              </a:spcBef>
              <a:spcAft>
                <a:spcPts val="0"/>
              </a:spcAft>
              <a:buSzPts val="2000"/>
              <a:buChar char="•"/>
            </a:pPr>
            <a:r>
              <a:rPr lang="zh-CN" altLang="en-US" sz="2000" dirty="0"/>
              <a:t>来自</a:t>
            </a:r>
            <a:r>
              <a:rPr lang="en-US" sz="2000" dirty="0"/>
              <a:t>CNCF </a:t>
            </a:r>
            <a:r>
              <a:rPr lang="zh-CN" altLang="en-US" sz="2000" dirty="0"/>
              <a:t>的开源</a:t>
            </a:r>
            <a:r>
              <a:rPr lang="zh-CN" altLang="en-US" sz="2000" u="sng" dirty="0">
                <a:solidFill>
                  <a:schemeClr val="accent3"/>
                </a:solidFill>
                <a:hlinkClick r:id="rId3"/>
              </a:rPr>
              <a:t>计划</a:t>
            </a:r>
            <a:endParaRPr sz="2000" dirty="0"/>
          </a:p>
          <a:p>
            <a:pPr marL="342900" lvl="0" indent="-292100" algn="l" rtl="0">
              <a:spcBef>
                <a:spcPts val="0"/>
              </a:spcBef>
              <a:spcAft>
                <a:spcPts val="0"/>
              </a:spcAft>
              <a:buSzPts val="2000"/>
              <a:buChar char="•"/>
            </a:pPr>
            <a:r>
              <a:rPr lang="zh-CN" altLang="en-US" sz="2000" dirty="0"/>
              <a:t>性能对比</a:t>
            </a:r>
            <a:r>
              <a:rPr lang="en-US" sz="2000" dirty="0"/>
              <a:t>:</a:t>
            </a:r>
            <a:endParaRPr sz="2000" dirty="0"/>
          </a:p>
          <a:p>
            <a:pPr marL="685800" lvl="1" indent="-279400" algn="l" rtl="0">
              <a:spcBef>
                <a:spcPts val="0"/>
              </a:spcBef>
              <a:spcAft>
                <a:spcPts val="0"/>
              </a:spcAft>
              <a:buSzPts val="1800"/>
              <a:buChar char="–"/>
            </a:pPr>
            <a:r>
              <a:rPr lang="zh-CN" altLang="en-US" sz="1800" dirty="0"/>
              <a:t>运行在</a:t>
            </a:r>
            <a:r>
              <a:rPr lang="en-US" altLang="zh-CN" sz="1800" dirty="0"/>
              <a:t>OpenStack</a:t>
            </a:r>
            <a:r>
              <a:rPr lang="zh-CN" altLang="en-US" sz="1800" dirty="0"/>
              <a:t>上的虚拟网络功能</a:t>
            </a:r>
            <a:r>
              <a:rPr lang="en-US" sz="1800" dirty="0"/>
              <a:t> (VNFs), </a:t>
            </a:r>
            <a:r>
              <a:rPr lang="zh-CN" altLang="en-US" sz="1800" dirty="0"/>
              <a:t>以及</a:t>
            </a:r>
            <a:endParaRPr lang="en-US" altLang="zh-CN" sz="1800" dirty="0"/>
          </a:p>
          <a:p>
            <a:pPr marL="685800" lvl="1" indent="-279400" algn="l" rtl="0">
              <a:spcBef>
                <a:spcPts val="0"/>
              </a:spcBef>
              <a:spcAft>
                <a:spcPts val="0"/>
              </a:spcAft>
              <a:buSzPts val="1800"/>
              <a:buChar char="–"/>
            </a:pPr>
            <a:r>
              <a:rPr lang="zh-CN" altLang="en-US" sz="1800" dirty="0"/>
              <a:t>运行在</a:t>
            </a:r>
            <a:r>
              <a:rPr lang="en-US" altLang="zh-CN" sz="1800" dirty="0"/>
              <a:t>Kubernetes </a:t>
            </a:r>
            <a:r>
              <a:rPr lang="zh-CN" altLang="en-US" sz="1800" dirty="0"/>
              <a:t>上的云原生网络功能</a:t>
            </a:r>
            <a:r>
              <a:rPr lang="en-US" sz="1800" dirty="0"/>
              <a:t> (CNFs)</a:t>
            </a:r>
            <a:endParaRPr sz="1800" dirty="0"/>
          </a:p>
          <a:p>
            <a:pPr marL="342900" lvl="0" indent="-292100" algn="l" rtl="0">
              <a:spcBef>
                <a:spcPts val="0"/>
              </a:spcBef>
              <a:spcAft>
                <a:spcPts val="0"/>
              </a:spcAft>
              <a:buSzPts val="2000"/>
              <a:buChar char="•"/>
            </a:pPr>
            <a:r>
              <a:rPr lang="zh-CN" altLang="en-US" sz="2000" dirty="0"/>
              <a:t>完全相同的网络代码打包为</a:t>
            </a:r>
            <a:r>
              <a:rPr lang="en-US" sz="2000" dirty="0"/>
              <a:t>:</a:t>
            </a:r>
            <a:endParaRPr sz="2000" dirty="0"/>
          </a:p>
          <a:p>
            <a:pPr marL="685800" lvl="1" indent="-279400" algn="l" rtl="0">
              <a:spcBef>
                <a:spcPts val="0"/>
              </a:spcBef>
              <a:spcAft>
                <a:spcPts val="0"/>
              </a:spcAft>
              <a:buSzPts val="1800"/>
              <a:buChar char="–"/>
            </a:pPr>
            <a:r>
              <a:rPr lang="zh-CN" altLang="en-US" sz="1800" dirty="0"/>
              <a:t>容器</a:t>
            </a:r>
            <a:r>
              <a:rPr lang="en-US" sz="1800" dirty="0"/>
              <a:t>, </a:t>
            </a:r>
            <a:r>
              <a:rPr lang="zh-CN" altLang="en-US" sz="1800" dirty="0"/>
              <a:t>或者</a:t>
            </a:r>
            <a:endParaRPr lang="en-US" altLang="zh-CN" sz="1800" dirty="0"/>
          </a:p>
          <a:p>
            <a:pPr marL="685800" lvl="1" indent="-279400" algn="l" rtl="0">
              <a:spcBef>
                <a:spcPts val="0"/>
              </a:spcBef>
              <a:spcAft>
                <a:spcPts val="0"/>
              </a:spcAft>
              <a:buSzPts val="1800"/>
              <a:buChar char="–"/>
            </a:pPr>
            <a:r>
              <a:rPr lang="zh-CN" altLang="en-US" sz="1800" dirty="0"/>
              <a:t>虚拟机</a:t>
            </a:r>
            <a:r>
              <a:rPr lang="en-US" sz="1800" dirty="0"/>
              <a:t> (VMs)</a:t>
            </a:r>
            <a:endParaRPr sz="1800" dirty="0"/>
          </a:p>
          <a:p>
            <a:pPr marL="342900" lvl="0" indent="-292100">
              <a:spcBef>
                <a:spcPts val="0"/>
              </a:spcBef>
              <a:buSzPts val="2000"/>
            </a:pPr>
            <a:r>
              <a:rPr lang="zh-CN" altLang="en-US" sz="2000" dirty="0"/>
              <a:t>运行在裸机托管公司</a:t>
            </a:r>
            <a:r>
              <a:rPr lang="en-US" altLang="zh-CN" sz="2000" u="sng" dirty="0">
                <a:solidFill>
                  <a:schemeClr val="hlink"/>
                </a:solidFill>
                <a:hlinkClick r:id="rId4"/>
              </a:rPr>
              <a:t>Packet</a:t>
            </a:r>
            <a:r>
              <a:rPr lang="zh-CN" altLang="en-US" sz="2000" dirty="0">
                <a:solidFill>
                  <a:schemeClr val="tx1"/>
                </a:solidFill>
              </a:rPr>
              <a:t>上的相同按需硬件之上</a:t>
            </a:r>
            <a:endParaRPr lang="en-US" altLang="zh-CN" sz="2000" dirty="0">
              <a:solidFill>
                <a:schemeClr val="tx1"/>
              </a:solidFill>
            </a:endParaRPr>
          </a:p>
          <a:p>
            <a:pPr marL="342900" lvl="0" indent="-292100">
              <a:spcBef>
                <a:spcPts val="0"/>
              </a:spcBef>
              <a:buSzPts val="2000"/>
            </a:pPr>
            <a:r>
              <a:rPr lang="zh-CN" altLang="en-US" sz="2000" dirty="0"/>
              <a:t>更多信息，参见</a:t>
            </a:r>
            <a:r>
              <a:rPr lang="en-US" sz="2000" dirty="0"/>
              <a:t> </a:t>
            </a:r>
            <a:r>
              <a:rPr lang="zh-CN" altLang="en-US" sz="2000" u="sng" dirty="0">
                <a:solidFill>
                  <a:schemeClr val="hlink"/>
                </a:solidFill>
                <a:hlinkClick r:id="rId5"/>
              </a:rPr>
              <a:t>演示文稿</a:t>
            </a:r>
            <a:endParaRPr sz="2000" dirty="0"/>
          </a:p>
        </p:txBody>
      </p:sp>
      <p:sp>
        <p:nvSpPr>
          <p:cNvPr id="1862" name="Google Shape;1862;p172"/>
          <p:cNvSpPr txBox="1">
            <a:spLocks noGrp="1"/>
          </p:cNvSpPr>
          <p:nvPr>
            <p:ph type="title"/>
          </p:nvPr>
        </p:nvSpPr>
        <p:spPr>
          <a:xfrm>
            <a:off x="257175" y="321389"/>
            <a:ext cx="86295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CNF Testbed</a:t>
            </a:r>
            <a:endParaRPr dirty="0"/>
          </a:p>
        </p:txBody>
      </p:sp>
      <p:grpSp>
        <p:nvGrpSpPr>
          <p:cNvPr id="1863" name="Google Shape;1863;p172"/>
          <p:cNvGrpSpPr/>
          <p:nvPr/>
        </p:nvGrpSpPr>
        <p:grpSpPr>
          <a:xfrm>
            <a:off x="6122778" y="342453"/>
            <a:ext cx="2473322" cy="4456283"/>
            <a:chOff x="7932875" y="465863"/>
            <a:chExt cx="3297763" cy="5941712"/>
          </a:xfrm>
        </p:grpSpPr>
        <p:sp>
          <p:nvSpPr>
            <p:cNvPr id="1864" name="Google Shape;1864;p172"/>
            <p:cNvSpPr/>
            <p:nvPr/>
          </p:nvSpPr>
          <p:spPr>
            <a:xfrm>
              <a:off x="8100600" y="4906775"/>
              <a:ext cx="3014700" cy="1357200"/>
            </a:xfrm>
            <a:prstGeom prst="rect">
              <a:avLst/>
            </a:prstGeom>
            <a:noFill/>
            <a:ln w="28575" cap="flat" cmpd="sng">
              <a:solidFill>
                <a:srgbClr val="351C75"/>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5" name="Google Shape;1865;p172"/>
            <p:cNvSpPr txBox="1"/>
            <p:nvPr/>
          </p:nvSpPr>
          <p:spPr>
            <a:xfrm>
              <a:off x="8182638"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VNFs</a:t>
              </a:r>
              <a:endParaRPr sz="1800" b="1"/>
            </a:p>
          </p:txBody>
        </p:sp>
        <p:sp>
          <p:nvSpPr>
            <p:cNvPr id="1866" name="Google Shape;1866;p172"/>
            <p:cNvSpPr txBox="1"/>
            <p:nvPr/>
          </p:nvSpPr>
          <p:spPr>
            <a:xfrm>
              <a:off x="9927875" y="465863"/>
              <a:ext cx="1117500" cy="461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800" b="1"/>
                <a:t>CNFs</a:t>
              </a:r>
              <a:endParaRPr sz="1800" b="1"/>
            </a:p>
          </p:txBody>
        </p:sp>
        <p:pic>
          <p:nvPicPr>
            <p:cNvPr id="1867" name="Google Shape;1867;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323788" y="4927050"/>
              <a:ext cx="835200" cy="835175"/>
            </a:xfrm>
            <a:prstGeom prst="rect">
              <a:avLst/>
            </a:prstGeom>
            <a:noFill/>
            <a:ln>
              <a:noFill/>
            </a:ln>
          </p:spPr>
        </p:pic>
        <p:sp>
          <p:nvSpPr>
            <p:cNvPr id="1868" name="Google Shape;1868;p172"/>
            <p:cNvSpPr txBox="1"/>
            <p:nvPr/>
          </p:nvSpPr>
          <p:spPr>
            <a:xfrm>
              <a:off x="8004738"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pic>
          <p:nvPicPr>
            <p:cNvPr id="1869" name="Google Shape;1869;p172"/>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069025" y="4927050"/>
              <a:ext cx="835200" cy="835175"/>
            </a:xfrm>
            <a:prstGeom prst="rect">
              <a:avLst/>
            </a:prstGeom>
            <a:noFill/>
            <a:ln>
              <a:noFill/>
            </a:ln>
          </p:spPr>
        </p:pic>
        <p:sp>
          <p:nvSpPr>
            <p:cNvPr id="1870" name="Google Shape;1870;p172"/>
            <p:cNvSpPr txBox="1"/>
            <p:nvPr/>
          </p:nvSpPr>
          <p:spPr>
            <a:xfrm>
              <a:off x="9749975" y="5714975"/>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裸机服务器</a:t>
              </a:r>
              <a:endParaRPr sz="800" b="1" dirty="0"/>
            </a:p>
          </p:txBody>
        </p:sp>
        <p:sp>
          <p:nvSpPr>
            <p:cNvPr id="1871" name="Google Shape;1871;p172"/>
            <p:cNvSpPr/>
            <p:nvPr/>
          </p:nvSpPr>
          <p:spPr>
            <a:xfrm>
              <a:off x="8620200" y="6180475"/>
              <a:ext cx="19755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完全相同的硬件</a:t>
              </a:r>
              <a:endParaRPr sz="800" b="1" dirty="0"/>
            </a:p>
          </p:txBody>
        </p:sp>
        <p:sp>
          <p:nvSpPr>
            <p:cNvPr id="1872" name="Google Shape;1872;p172"/>
            <p:cNvSpPr/>
            <p:nvPr/>
          </p:nvSpPr>
          <p:spPr>
            <a:xfrm>
              <a:off x="8100600" y="926975"/>
              <a:ext cx="3014700" cy="1122300"/>
            </a:xfrm>
            <a:prstGeom prst="rect">
              <a:avLst/>
            </a:prstGeom>
            <a:noFill/>
            <a:ln w="28575" cap="flat" cmpd="sng">
              <a:solidFill>
                <a:srgbClr val="434343"/>
              </a:solidFill>
              <a:prstDash val="dot"/>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73" name="Google Shape;1873;p172"/>
            <p:cNvSpPr/>
            <p:nvPr/>
          </p:nvSpPr>
          <p:spPr>
            <a:xfrm>
              <a:off x="8441775" y="1972075"/>
              <a:ext cx="23907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完全相同的网络代码</a:t>
              </a:r>
              <a:endParaRPr sz="800" b="1" dirty="0"/>
            </a:p>
          </p:txBody>
        </p:sp>
        <p:pic>
          <p:nvPicPr>
            <p:cNvPr id="1874" name="Google Shape;1874;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8335487" y="1081725"/>
              <a:ext cx="811800" cy="811800"/>
            </a:xfrm>
            <a:prstGeom prst="rect">
              <a:avLst/>
            </a:prstGeom>
            <a:noFill/>
            <a:ln>
              <a:noFill/>
            </a:ln>
          </p:spPr>
        </p:pic>
        <p:pic>
          <p:nvPicPr>
            <p:cNvPr id="1875" name="Google Shape;1875;p172"/>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080725" y="1081725"/>
              <a:ext cx="811800" cy="811800"/>
            </a:xfrm>
            <a:prstGeom prst="rect">
              <a:avLst/>
            </a:prstGeom>
            <a:noFill/>
            <a:ln>
              <a:noFill/>
            </a:ln>
          </p:spPr>
        </p:pic>
        <p:grpSp>
          <p:nvGrpSpPr>
            <p:cNvPr id="1876" name="Google Shape;1876;p172"/>
            <p:cNvGrpSpPr/>
            <p:nvPr/>
          </p:nvGrpSpPr>
          <p:grpSpPr>
            <a:xfrm>
              <a:off x="7932875" y="2335113"/>
              <a:ext cx="1602301" cy="2483825"/>
              <a:chOff x="9685475" y="2335113"/>
              <a:chExt cx="1602301" cy="2483825"/>
            </a:xfrm>
          </p:grpSpPr>
          <p:sp>
            <p:nvSpPr>
              <p:cNvPr id="1877" name="Google Shape;1877;p172"/>
              <p:cNvSpPr txBox="1"/>
              <p:nvPr/>
            </p:nvSpPr>
            <p:spPr>
              <a:xfrm>
                <a:off x="9749975"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OPENSTACK</a:t>
                </a:r>
                <a:endParaRPr sz="800" b="1"/>
              </a:p>
            </p:txBody>
          </p:sp>
          <p:sp>
            <p:nvSpPr>
              <p:cNvPr id="1878" name="Google Shape;1878;p172"/>
              <p:cNvSpPr txBox="1"/>
              <p:nvPr/>
            </p:nvSpPr>
            <p:spPr>
              <a:xfrm>
                <a:off x="9685475" y="3159350"/>
                <a:ext cx="1602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虚拟机</a:t>
                </a:r>
                <a:endParaRPr sz="800" b="1" dirty="0"/>
              </a:p>
            </p:txBody>
          </p:sp>
          <p:pic>
            <p:nvPicPr>
              <p:cNvPr id="1879" name="Google Shape;1879;p172"/>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0080725" y="2335113"/>
                <a:ext cx="811800" cy="811800"/>
              </a:xfrm>
              <a:prstGeom prst="rect">
                <a:avLst/>
              </a:prstGeom>
              <a:noFill/>
              <a:ln>
                <a:noFill/>
              </a:ln>
            </p:spPr>
          </p:pic>
          <p:sp>
            <p:nvSpPr>
              <p:cNvPr id="1880" name="Google Shape;1880;p172"/>
              <p:cNvSpPr/>
              <p:nvPr/>
            </p:nvSpPr>
            <p:spPr>
              <a:xfrm>
                <a:off x="10221425" y="2780288"/>
                <a:ext cx="530400" cy="227100"/>
              </a:xfrm>
              <a:prstGeom prst="rect">
                <a:avLst/>
              </a:prstGeom>
              <a:solidFill>
                <a:srgbClr val="FFFFFF"/>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1100" b="1">
                    <a:solidFill>
                      <a:srgbClr val="348F2C"/>
                    </a:solidFill>
                  </a:rPr>
                  <a:t>VM</a:t>
                </a:r>
                <a:endParaRPr sz="1100" b="1">
                  <a:solidFill>
                    <a:srgbClr val="348F2C"/>
                  </a:solidFill>
                </a:endParaRPr>
              </a:p>
            </p:txBody>
          </p:sp>
          <p:pic>
            <p:nvPicPr>
              <p:cNvPr id="1881" name="Google Shape;1881;p172"/>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9685475" y="3649923"/>
                <a:ext cx="1602301" cy="774139"/>
              </a:xfrm>
              <a:prstGeom prst="rect">
                <a:avLst/>
              </a:prstGeom>
              <a:noFill/>
              <a:ln>
                <a:noFill/>
              </a:ln>
            </p:spPr>
          </p:pic>
        </p:grpSp>
        <p:sp>
          <p:nvSpPr>
            <p:cNvPr id="1882" name="Google Shape;1882;p172"/>
            <p:cNvSpPr/>
            <p:nvPr/>
          </p:nvSpPr>
          <p:spPr>
            <a:xfrm>
              <a:off x="8416600" y="13390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3" name="Google Shape;1883;p172"/>
            <p:cNvSpPr/>
            <p:nvPr/>
          </p:nvSpPr>
          <p:spPr>
            <a:xfrm>
              <a:off x="10164425" y="1389900"/>
              <a:ext cx="644400" cy="3642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84" name="Google Shape;1884;p172"/>
            <p:cNvSpPr txBox="1"/>
            <p:nvPr/>
          </p:nvSpPr>
          <p:spPr>
            <a:xfrm>
              <a:off x="8335475" y="1394901"/>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sp>
          <p:nvSpPr>
            <p:cNvPr id="1885" name="Google Shape;1885;p172"/>
            <p:cNvSpPr txBox="1"/>
            <p:nvPr/>
          </p:nvSpPr>
          <p:spPr>
            <a:xfrm>
              <a:off x="10080725" y="1394900"/>
              <a:ext cx="811800" cy="227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dirty="0"/>
                <a:t>#</a:t>
              </a:r>
              <a:r>
                <a:rPr lang="en-US" altLang="zh-CN" sz="800" b="1" dirty="0"/>
                <a:t>include</a:t>
              </a:r>
              <a:endParaRPr sz="800" b="1" dirty="0"/>
            </a:p>
          </p:txBody>
        </p:sp>
        <p:grpSp>
          <p:nvGrpSpPr>
            <p:cNvPr id="1886" name="Google Shape;1886;p172"/>
            <p:cNvGrpSpPr/>
            <p:nvPr/>
          </p:nvGrpSpPr>
          <p:grpSpPr>
            <a:xfrm>
              <a:off x="9757338" y="2265349"/>
              <a:ext cx="1473300" cy="2553588"/>
              <a:chOff x="8004738" y="2265349"/>
              <a:chExt cx="1473300" cy="2553588"/>
            </a:xfrm>
          </p:grpSpPr>
          <p:sp>
            <p:nvSpPr>
              <p:cNvPr id="1887" name="Google Shape;1887;p172"/>
              <p:cNvSpPr txBox="1"/>
              <p:nvPr/>
            </p:nvSpPr>
            <p:spPr>
              <a:xfrm>
                <a:off x="8004738" y="44547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sz="800" b="1"/>
                  <a:t>KUBERNETES</a:t>
                </a:r>
                <a:endParaRPr sz="800" b="1"/>
              </a:p>
            </p:txBody>
          </p:sp>
          <p:sp>
            <p:nvSpPr>
              <p:cNvPr id="1888" name="Google Shape;1888;p172"/>
              <p:cNvSpPr txBox="1"/>
              <p:nvPr/>
            </p:nvSpPr>
            <p:spPr>
              <a:xfrm>
                <a:off x="8004738" y="3159338"/>
                <a:ext cx="1473300" cy="364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sz="800" b="1" dirty="0"/>
                  <a:t>容器</a:t>
                </a:r>
                <a:endParaRPr sz="800" b="1" dirty="0"/>
              </a:p>
            </p:txBody>
          </p:sp>
          <p:pic>
            <p:nvPicPr>
              <p:cNvPr id="1889" name="Google Shape;1889;p172"/>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8269063" y="2265349"/>
                <a:ext cx="944675" cy="944675"/>
              </a:xfrm>
              <a:prstGeom prst="rect">
                <a:avLst/>
              </a:prstGeom>
              <a:noFill/>
              <a:ln>
                <a:noFill/>
              </a:ln>
            </p:spPr>
          </p:pic>
          <p:pic>
            <p:nvPicPr>
              <p:cNvPr id="1890" name="Google Shape;1890;p172"/>
              <p:cNvPicPr preferRelativeResize="0"/>
              <p:nvPr/>
            </p:nvPicPr>
            <p:blipFill>
              <a:blip r:embed="rId11">
                <a:alphaModFix/>
              </a:blip>
              <a:stretch>
                <a:fillRect/>
              </a:stretch>
            </p:blipFill>
            <p:spPr>
              <a:xfrm>
                <a:off x="8171725" y="3596200"/>
                <a:ext cx="1117500" cy="842332"/>
              </a:xfrm>
              <a:prstGeom prst="rect">
                <a:avLst/>
              </a:prstGeom>
              <a:noFill/>
              <a:ln>
                <a:noFill/>
              </a:ln>
            </p:spPr>
          </p:pic>
        </p:grpSp>
      </p:grpSp>
    </p:spTree>
    <p:extLst>
      <p:ext uri="{BB962C8B-B14F-4D97-AF65-F5344CB8AC3E}">
        <p14:creationId xmlns:p14="http://schemas.microsoft.com/office/powerpoint/2010/main" val="128118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58"/>
          <p:cNvSpPr/>
          <p:nvPr/>
        </p:nvSpPr>
        <p:spPr>
          <a:xfrm>
            <a:off x="1249462" y="147772"/>
            <a:ext cx="3053700" cy="4271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331" name="Google Shape;1331;p58"/>
          <p:cNvSpPr/>
          <p:nvPr/>
        </p:nvSpPr>
        <p:spPr>
          <a:xfrm>
            <a:off x="5090256" y="147772"/>
            <a:ext cx="3053700" cy="42711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332" name="Google Shape;1332;p5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387525" y="261151"/>
            <a:ext cx="2470226" cy="1655548"/>
          </a:xfrm>
          <a:prstGeom prst="rect">
            <a:avLst/>
          </a:prstGeom>
          <a:noFill/>
          <a:ln>
            <a:noFill/>
          </a:ln>
        </p:spPr>
      </p:pic>
      <p:sp>
        <p:nvSpPr>
          <p:cNvPr id="1333" name="Google Shape;1333;p58"/>
          <p:cNvSpPr txBox="1"/>
          <p:nvPr/>
        </p:nvSpPr>
        <p:spPr>
          <a:xfrm>
            <a:off x="1263241" y="1933102"/>
            <a:ext cx="3053700" cy="10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rgbClr val="262626"/>
                </a:solidFill>
              </a:rPr>
              <a:t>11</a:t>
            </a:r>
            <a:r>
              <a:rPr lang="zh-CN" altLang="en-US" sz="2400" dirty="0">
                <a:solidFill>
                  <a:srgbClr val="262626"/>
                </a:solidFill>
              </a:rPr>
              <a:t>月</a:t>
            </a:r>
            <a:r>
              <a:rPr lang="en-US" sz="2400" dirty="0">
                <a:solidFill>
                  <a:srgbClr val="262626"/>
                </a:solidFill>
              </a:rPr>
              <a:t>18-21,</a:t>
            </a:r>
            <a:endParaRPr sz="2400" dirty="0">
              <a:solidFill>
                <a:srgbClr val="262626"/>
              </a:solidFill>
            </a:endParaRPr>
          </a:p>
          <a:p>
            <a:pPr marL="0" marR="0" lvl="0" indent="0" algn="ctr" rtl="0">
              <a:spcBef>
                <a:spcPts val="0"/>
              </a:spcBef>
              <a:spcAft>
                <a:spcPts val="0"/>
              </a:spcAft>
              <a:buNone/>
            </a:pPr>
            <a:r>
              <a:rPr lang="en-US" sz="2400" dirty="0">
                <a:solidFill>
                  <a:srgbClr val="262626"/>
                </a:solidFill>
              </a:rPr>
              <a:t>2019</a:t>
            </a:r>
            <a:endParaRPr sz="2400" dirty="0"/>
          </a:p>
          <a:p>
            <a:pPr marL="0" marR="0" lvl="0" indent="0" algn="ctr" rtl="0">
              <a:spcBef>
                <a:spcPts val="0"/>
              </a:spcBef>
              <a:spcAft>
                <a:spcPts val="0"/>
              </a:spcAft>
              <a:buNone/>
            </a:pPr>
            <a:r>
              <a:rPr lang="zh-CN" altLang="en-US" sz="2400" b="1" dirty="0">
                <a:solidFill>
                  <a:srgbClr val="262626"/>
                </a:solidFill>
              </a:rPr>
              <a:t>圣地亚哥</a:t>
            </a:r>
            <a:endParaRPr sz="2600" dirty="0">
              <a:solidFill>
                <a:srgbClr val="000000"/>
              </a:solidFill>
              <a:latin typeface="Calibri"/>
              <a:ea typeface="Calibri"/>
              <a:cs typeface="Calibri"/>
              <a:sym typeface="Calibri"/>
            </a:endParaRPr>
          </a:p>
        </p:txBody>
      </p:sp>
      <p:sp>
        <p:nvSpPr>
          <p:cNvPr id="1334" name="Google Shape;1334;p58"/>
          <p:cNvSpPr txBox="1"/>
          <p:nvPr/>
        </p:nvSpPr>
        <p:spPr>
          <a:xfrm>
            <a:off x="5090250" y="1933100"/>
            <a:ext cx="3053700" cy="10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tLang="zh-CN" sz="2400" dirty="0">
                <a:solidFill>
                  <a:srgbClr val="262626"/>
                </a:solidFill>
              </a:rPr>
              <a:t>3</a:t>
            </a:r>
            <a:r>
              <a:rPr lang="zh-CN" altLang="en-US" sz="2400" dirty="0">
                <a:solidFill>
                  <a:srgbClr val="262626"/>
                </a:solidFill>
              </a:rPr>
              <a:t>月</a:t>
            </a:r>
            <a:r>
              <a:rPr lang="en-US" sz="2400" dirty="0">
                <a:solidFill>
                  <a:srgbClr val="262626"/>
                </a:solidFill>
              </a:rPr>
              <a:t>30 – </a:t>
            </a:r>
            <a:r>
              <a:rPr lang="en-US" altLang="zh-CN" sz="2400" dirty="0">
                <a:solidFill>
                  <a:srgbClr val="262626"/>
                </a:solidFill>
              </a:rPr>
              <a:t>4</a:t>
            </a:r>
            <a:r>
              <a:rPr lang="zh-CN" altLang="en-US" sz="2400" dirty="0">
                <a:solidFill>
                  <a:srgbClr val="262626"/>
                </a:solidFill>
              </a:rPr>
              <a:t>月</a:t>
            </a:r>
            <a:r>
              <a:rPr lang="en-US" sz="2400" dirty="0">
                <a:solidFill>
                  <a:srgbClr val="262626"/>
                </a:solidFill>
              </a:rPr>
              <a:t>2, </a:t>
            </a:r>
          </a:p>
          <a:p>
            <a:pPr marL="0" marR="0" lvl="0" indent="0" algn="ctr" rtl="0">
              <a:spcBef>
                <a:spcPts val="0"/>
              </a:spcBef>
              <a:spcAft>
                <a:spcPts val="0"/>
              </a:spcAft>
              <a:buNone/>
            </a:pPr>
            <a:r>
              <a:rPr lang="en-US" sz="2400" dirty="0">
                <a:solidFill>
                  <a:srgbClr val="262626"/>
                </a:solidFill>
              </a:rPr>
              <a:t>2020</a:t>
            </a:r>
            <a:endParaRPr sz="1200" dirty="0"/>
          </a:p>
          <a:p>
            <a:pPr marL="0" marR="0" lvl="0" indent="0" algn="ctr" rtl="0">
              <a:spcBef>
                <a:spcPts val="0"/>
              </a:spcBef>
              <a:spcAft>
                <a:spcPts val="0"/>
              </a:spcAft>
              <a:buNone/>
            </a:pPr>
            <a:r>
              <a:rPr lang="zh-CN" altLang="en-US" sz="2400" b="1" dirty="0">
                <a:solidFill>
                  <a:srgbClr val="262626"/>
                </a:solidFill>
              </a:rPr>
              <a:t>阿姆斯特丹</a:t>
            </a:r>
            <a:endParaRPr sz="2600" dirty="0">
              <a:solidFill>
                <a:srgbClr val="000000"/>
              </a:solidFill>
              <a:latin typeface="Calibri"/>
              <a:ea typeface="Calibri"/>
              <a:cs typeface="Calibri"/>
              <a:sym typeface="Calibri"/>
            </a:endParaRPr>
          </a:p>
        </p:txBody>
      </p:sp>
      <p:pic>
        <p:nvPicPr>
          <p:cNvPr id="1335" name="Google Shape;1335;p5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578504" y="3283829"/>
            <a:ext cx="2397527" cy="1002182"/>
          </a:xfrm>
          <a:prstGeom prst="rect">
            <a:avLst/>
          </a:prstGeom>
          <a:noFill/>
          <a:ln>
            <a:noFill/>
          </a:ln>
        </p:spPr>
      </p:pic>
      <p:pic>
        <p:nvPicPr>
          <p:cNvPr id="1336" name="Google Shape;1336;p5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474775" y="3256841"/>
            <a:ext cx="2397524" cy="1029159"/>
          </a:xfrm>
          <a:prstGeom prst="rect">
            <a:avLst/>
          </a:prstGeom>
          <a:noFill/>
          <a:ln>
            <a:noFill/>
          </a:ln>
        </p:spPr>
      </p:pic>
      <p:sp>
        <p:nvSpPr>
          <p:cNvPr id="1337" name="Google Shape;1337;p58"/>
          <p:cNvSpPr txBox="1"/>
          <p:nvPr/>
        </p:nvSpPr>
        <p:spPr>
          <a:xfrm>
            <a:off x="0" y="4577500"/>
            <a:ext cx="91440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FFFFFF"/>
                </a:solidFill>
              </a:rPr>
              <a:t>kubecon.io</a:t>
            </a:r>
            <a:endParaRPr sz="2400" b="1">
              <a:solidFill>
                <a:srgbClr val="FFFFFF"/>
              </a:solidFill>
            </a:endParaRPr>
          </a:p>
        </p:txBody>
      </p:sp>
      <p:grpSp>
        <p:nvGrpSpPr>
          <p:cNvPr id="1338" name="Google Shape;1338;p58"/>
          <p:cNvGrpSpPr/>
          <p:nvPr/>
        </p:nvGrpSpPr>
        <p:grpSpPr>
          <a:xfrm>
            <a:off x="1421644" y="196689"/>
            <a:ext cx="2732103" cy="1688501"/>
            <a:chOff x="2848800" y="4305850"/>
            <a:chExt cx="1795900" cy="1171025"/>
          </a:xfrm>
        </p:grpSpPr>
        <p:sp>
          <p:nvSpPr>
            <p:cNvPr id="1339" name="Google Shape;1339;p58"/>
            <p:cNvSpPr/>
            <p:nvPr/>
          </p:nvSpPr>
          <p:spPr>
            <a:xfrm>
              <a:off x="3395725" y="5472225"/>
              <a:ext cx="1248975" cy="4650"/>
            </a:xfrm>
            <a:custGeom>
              <a:avLst/>
              <a:gdLst/>
              <a:ahLst/>
              <a:cxnLst/>
              <a:rect l="l" t="t" r="r" b="b"/>
              <a:pathLst>
                <a:path w="49959" h="186" extrusionOk="0">
                  <a:moveTo>
                    <a:pt x="10369" y="1"/>
                  </a:moveTo>
                  <a:lnTo>
                    <a:pt x="9998" y="32"/>
                  </a:lnTo>
                  <a:lnTo>
                    <a:pt x="927" y="32"/>
                  </a:lnTo>
                  <a:lnTo>
                    <a:pt x="371" y="93"/>
                  </a:lnTo>
                  <a:lnTo>
                    <a:pt x="186" y="93"/>
                  </a:lnTo>
                  <a:lnTo>
                    <a:pt x="93" y="124"/>
                  </a:lnTo>
                  <a:lnTo>
                    <a:pt x="1" y="186"/>
                  </a:lnTo>
                  <a:lnTo>
                    <a:pt x="49958" y="186"/>
                  </a:lnTo>
                  <a:lnTo>
                    <a:pt x="49958" y="1"/>
                  </a:lnTo>
                  <a:lnTo>
                    <a:pt x="40300" y="32"/>
                  </a:lnTo>
                  <a:lnTo>
                    <a:pt x="40053" y="1"/>
                  </a:lnTo>
                  <a:lnTo>
                    <a:pt x="38325" y="32"/>
                  </a:lnTo>
                  <a:lnTo>
                    <a:pt x="35486" y="1"/>
                  </a:lnTo>
                  <a:lnTo>
                    <a:pt x="33851" y="32"/>
                  </a:lnTo>
                  <a:lnTo>
                    <a:pt x="30796" y="1"/>
                  </a:lnTo>
                  <a:lnTo>
                    <a:pt x="29161" y="32"/>
                  </a:lnTo>
                  <a:lnTo>
                    <a:pt x="25951" y="1"/>
                  </a:lnTo>
                  <a:lnTo>
                    <a:pt x="25736" y="32"/>
                  </a:lnTo>
                  <a:lnTo>
                    <a:pt x="16262" y="32"/>
                  </a:lnTo>
                  <a:lnTo>
                    <a:pt x="16046" y="1"/>
                  </a:lnTo>
                  <a:lnTo>
                    <a:pt x="15676" y="32"/>
                  </a:lnTo>
                  <a:lnTo>
                    <a:pt x="10708" y="32"/>
                  </a:lnTo>
                  <a:lnTo>
                    <a:pt x="10369"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8"/>
            <p:cNvSpPr/>
            <p:nvPr/>
          </p:nvSpPr>
          <p:spPr>
            <a:xfrm>
              <a:off x="2904350" y="5472225"/>
              <a:ext cx="486775" cy="4650"/>
            </a:xfrm>
            <a:custGeom>
              <a:avLst/>
              <a:gdLst/>
              <a:ahLst/>
              <a:cxnLst/>
              <a:rect l="l" t="t" r="r" b="b"/>
              <a:pathLst>
                <a:path w="19471" h="186" extrusionOk="0">
                  <a:moveTo>
                    <a:pt x="0" y="1"/>
                  </a:moveTo>
                  <a:lnTo>
                    <a:pt x="0" y="186"/>
                  </a:lnTo>
                  <a:lnTo>
                    <a:pt x="19471" y="186"/>
                  </a:lnTo>
                  <a:lnTo>
                    <a:pt x="19347" y="93"/>
                  </a:lnTo>
                  <a:lnTo>
                    <a:pt x="19224" y="32"/>
                  </a:lnTo>
                  <a:lnTo>
                    <a:pt x="18915" y="32"/>
                  </a:lnTo>
                  <a:lnTo>
                    <a:pt x="18360" y="1"/>
                  </a:lnTo>
                  <a:lnTo>
                    <a:pt x="17835" y="32"/>
                  </a:lnTo>
                  <a:lnTo>
                    <a:pt x="17156" y="63"/>
                  </a:lnTo>
                  <a:lnTo>
                    <a:pt x="16817" y="63"/>
                  </a:lnTo>
                  <a:lnTo>
                    <a:pt x="16508" y="32"/>
                  </a:lnTo>
                  <a:lnTo>
                    <a:pt x="16169" y="1"/>
                  </a:lnTo>
                  <a:lnTo>
                    <a:pt x="15860" y="32"/>
                  </a:lnTo>
                  <a:lnTo>
                    <a:pt x="15398" y="63"/>
                  </a:lnTo>
                  <a:lnTo>
                    <a:pt x="15182" y="63"/>
                  </a:lnTo>
                  <a:lnTo>
                    <a:pt x="14935" y="32"/>
                  </a:lnTo>
                  <a:lnTo>
                    <a:pt x="14657" y="32"/>
                  </a:lnTo>
                  <a:lnTo>
                    <a:pt x="12374" y="1"/>
                  </a:lnTo>
                  <a:lnTo>
                    <a:pt x="12250" y="32"/>
                  </a:lnTo>
                  <a:lnTo>
                    <a:pt x="7406" y="32"/>
                  </a:lnTo>
                  <a:lnTo>
                    <a:pt x="7282" y="1"/>
                  </a:lnTo>
                  <a:lnTo>
                    <a:pt x="7128" y="32"/>
                  </a:lnTo>
                  <a:lnTo>
                    <a:pt x="0"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8"/>
            <p:cNvSpPr/>
            <p:nvPr/>
          </p:nvSpPr>
          <p:spPr>
            <a:xfrm>
              <a:off x="4398575" y="5463750"/>
              <a:ext cx="1575" cy="1575"/>
            </a:xfrm>
            <a:custGeom>
              <a:avLst/>
              <a:gdLst/>
              <a:ahLst/>
              <a:cxnLst/>
              <a:rect l="l" t="t" r="r" b="b"/>
              <a:pathLst>
                <a:path w="63" h="63" extrusionOk="0">
                  <a:moveTo>
                    <a:pt x="1" y="0"/>
                  </a:moveTo>
                  <a:lnTo>
                    <a:pt x="1" y="62"/>
                  </a:lnTo>
                  <a:lnTo>
                    <a:pt x="63" y="0"/>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8"/>
            <p:cNvSpPr/>
            <p:nvPr/>
          </p:nvSpPr>
          <p:spPr>
            <a:xfrm>
              <a:off x="3269225" y="4384525"/>
              <a:ext cx="338675" cy="1092350"/>
            </a:xfrm>
            <a:custGeom>
              <a:avLst/>
              <a:gdLst/>
              <a:ahLst/>
              <a:cxnLst/>
              <a:rect l="l" t="t" r="r" b="b"/>
              <a:pathLst>
                <a:path w="13547" h="43694" extrusionOk="0">
                  <a:moveTo>
                    <a:pt x="3796" y="6264"/>
                  </a:moveTo>
                  <a:lnTo>
                    <a:pt x="3888" y="6326"/>
                  </a:lnTo>
                  <a:lnTo>
                    <a:pt x="3950" y="6357"/>
                  </a:lnTo>
                  <a:lnTo>
                    <a:pt x="3981" y="6419"/>
                  </a:lnTo>
                  <a:lnTo>
                    <a:pt x="4012" y="6511"/>
                  </a:lnTo>
                  <a:lnTo>
                    <a:pt x="3981" y="6758"/>
                  </a:lnTo>
                  <a:lnTo>
                    <a:pt x="3981" y="7005"/>
                  </a:lnTo>
                  <a:lnTo>
                    <a:pt x="3981" y="7283"/>
                  </a:lnTo>
                  <a:lnTo>
                    <a:pt x="4012" y="7406"/>
                  </a:lnTo>
                  <a:lnTo>
                    <a:pt x="4012" y="7530"/>
                  </a:lnTo>
                  <a:lnTo>
                    <a:pt x="3950" y="7622"/>
                  </a:lnTo>
                  <a:lnTo>
                    <a:pt x="3827" y="7715"/>
                  </a:lnTo>
                  <a:lnTo>
                    <a:pt x="3672" y="7746"/>
                  </a:lnTo>
                  <a:lnTo>
                    <a:pt x="3549" y="7776"/>
                  </a:lnTo>
                  <a:lnTo>
                    <a:pt x="3395" y="7746"/>
                  </a:lnTo>
                  <a:lnTo>
                    <a:pt x="3240" y="7684"/>
                  </a:lnTo>
                  <a:lnTo>
                    <a:pt x="3179" y="7653"/>
                  </a:lnTo>
                  <a:lnTo>
                    <a:pt x="3148" y="7591"/>
                  </a:lnTo>
                  <a:lnTo>
                    <a:pt x="3117" y="7530"/>
                  </a:lnTo>
                  <a:lnTo>
                    <a:pt x="3117" y="7468"/>
                  </a:lnTo>
                  <a:lnTo>
                    <a:pt x="3179" y="7283"/>
                  </a:lnTo>
                  <a:lnTo>
                    <a:pt x="3148" y="7067"/>
                  </a:lnTo>
                  <a:lnTo>
                    <a:pt x="3117" y="6882"/>
                  </a:lnTo>
                  <a:lnTo>
                    <a:pt x="3117" y="6666"/>
                  </a:lnTo>
                  <a:lnTo>
                    <a:pt x="3148" y="6450"/>
                  </a:lnTo>
                  <a:lnTo>
                    <a:pt x="3179" y="6388"/>
                  </a:lnTo>
                  <a:lnTo>
                    <a:pt x="3209" y="6326"/>
                  </a:lnTo>
                  <a:lnTo>
                    <a:pt x="3271" y="6295"/>
                  </a:lnTo>
                  <a:lnTo>
                    <a:pt x="3333" y="6264"/>
                  </a:lnTo>
                  <a:close/>
                  <a:moveTo>
                    <a:pt x="7807" y="25519"/>
                  </a:moveTo>
                  <a:lnTo>
                    <a:pt x="7869" y="25550"/>
                  </a:lnTo>
                  <a:lnTo>
                    <a:pt x="7900" y="25612"/>
                  </a:lnTo>
                  <a:lnTo>
                    <a:pt x="7931" y="25674"/>
                  </a:lnTo>
                  <a:lnTo>
                    <a:pt x="7961" y="25890"/>
                  </a:lnTo>
                  <a:lnTo>
                    <a:pt x="7961" y="27988"/>
                  </a:lnTo>
                  <a:lnTo>
                    <a:pt x="7992" y="28265"/>
                  </a:lnTo>
                  <a:lnTo>
                    <a:pt x="8023" y="28543"/>
                  </a:lnTo>
                  <a:lnTo>
                    <a:pt x="8116" y="28790"/>
                  </a:lnTo>
                  <a:lnTo>
                    <a:pt x="8239" y="29037"/>
                  </a:lnTo>
                  <a:lnTo>
                    <a:pt x="8332" y="29099"/>
                  </a:lnTo>
                  <a:lnTo>
                    <a:pt x="8363" y="29160"/>
                  </a:lnTo>
                  <a:lnTo>
                    <a:pt x="8332" y="29222"/>
                  </a:lnTo>
                  <a:lnTo>
                    <a:pt x="6912" y="29222"/>
                  </a:lnTo>
                  <a:lnTo>
                    <a:pt x="6912" y="29160"/>
                  </a:lnTo>
                  <a:lnTo>
                    <a:pt x="6943" y="29099"/>
                  </a:lnTo>
                  <a:lnTo>
                    <a:pt x="7005" y="29006"/>
                  </a:lnTo>
                  <a:lnTo>
                    <a:pt x="7159" y="28574"/>
                  </a:lnTo>
                  <a:lnTo>
                    <a:pt x="7283" y="28142"/>
                  </a:lnTo>
                  <a:lnTo>
                    <a:pt x="7313" y="27710"/>
                  </a:lnTo>
                  <a:lnTo>
                    <a:pt x="7313" y="27247"/>
                  </a:lnTo>
                  <a:lnTo>
                    <a:pt x="7283" y="26877"/>
                  </a:lnTo>
                  <a:lnTo>
                    <a:pt x="7283" y="26507"/>
                  </a:lnTo>
                  <a:lnTo>
                    <a:pt x="7283" y="25735"/>
                  </a:lnTo>
                  <a:lnTo>
                    <a:pt x="7283" y="25643"/>
                  </a:lnTo>
                  <a:lnTo>
                    <a:pt x="7344" y="25581"/>
                  </a:lnTo>
                  <a:lnTo>
                    <a:pt x="7437" y="25550"/>
                  </a:lnTo>
                  <a:lnTo>
                    <a:pt x="7499" y="25519"/>
                  </a:lnTo>
                  <a:close/>
                  <a:moveTo>
                    <a:pt x="5801" y="36319"/>
                  </a:moveTo>
                  <a:lnTo>
                    <a:pt x="6172" y="36381"/>
                  </a:lnTo>
                  <a:lnTo>
                    <a:pt x="6542" y="36473"/>
                  </a:lnTo>
                  <a:lnTo>
                    <a:pt x="6912" y="36628"/>
                  </a:lnTo>
                  <a:lnTo>
                    <a:pt x="7283" y="36844"/>
                  </a:lnTo>
                  <a:lnTo>
                    <a:pt x="7375" y="36936"/>
                  </a:lnTo>
                  <a:lnTo>
                    <a:pt x="7406" y="36998"/>
                  </a:lnTo>
                  <a:lnTo>
                    <a:pt x="7406" y="37091"/>
                  </a:lnTo>
                  <a:lnTo>
                    <a:pt x="7344" y="37214"/>
                  </a:lnTo>
                  <a:lnTo>
                    <a:pt x="7190" y="37430"/>
                  </a:lnTo>
                  <a:lnTo>
                    <a:pt x="7005" y="37677"/>
                  </a:lnTo>
                  <a:lnTo>
                    <a:pt x="6820" y="37862"/>
                  </a:lnTo>
                  <a:lnTo>
                    <a:pt x="6635" y="38078"/>
                  </a:lnTo>
                  <a:lnTo>
                    <a:pt x="6542" y="38140"/>
                  </a:lnTo>
                  <a:lnTo>
                    <a:pt x="6449" y="38171"/>
                  </a:lnTo>
                  <a:lnTo>
                    <a:pt x="6264" y="38201"/>
                  </a:lnTo>
                  <a:lnTo>
                    <a:pt x="4536" y="38201"/>
                  </a:lnTo>
                  <a:lnTo>
                    <a:pt x="3765" y="38171"/>
                  </a:lnTo>
                  <a:lnTo>
                    <a:pt x="3364" y="38201"/>
                  </a:lnTo>
                  <a:lnTo>
                    <a:pt x="2777" y="38201"/>
                  </a:lnTo>
                  <a:lnTo>
                    <a:pt x="2685" y="38171"/>
                  </a:lnTo>
                  <a:lnTo>
                    <a:pt x="2654" y="38109"/>
                  </a:lnTo>
                  <a:lnTo>
                    <a:pt x="2623" y="38047"/>
                  </a:lnTo>
                  <a:lnTo>
                    <a:pt x="2654" y="37955"/>
                  </a:lnTo>
                  <a:lnTo>
                    <a:pt x="2747" y="37769"/>
                  </a:lnTo>
                  <a:lnTo>
                    <a:pt x="2839" y="37584"/>
                  </a:lnTo>
                  <a:lnTo>
                    <a:pt x="2963" y="37430"/>
                  </a:lnTo>
                  <a:lnTo>
                    <a:pt x="3117" y="37276"/>
                  </a:lnTo>
                  <a:lnTo>
                    <a:pt x="3333" y="37091"/>
                  </a:lnTo>
                  <a:lnTo>
                    <a:pt x="3549" y="36936"/>
                  </a:lnTo>
                  <a:lnTo>
                    <a:pt x="3765" y="36782"/>
                  </a:lnTo>
                  <a:lnTo>
                    <a:pt x="4012" y="36659"/>
                  </a:lnTo>
                  <a:lnTo>
                    <a:pt x="4259" y="36566"/>
                  </a:lnTo>
                  <a:lnTo>
                    <a:pt x="4536" y="36473"/>
                  </a:lnTo>
                  <a:lnTo>
                    <a:pt x="4783" y="36412"/>
                  </a:lnTo>
                  <a:lnTo>
                    <a:pt x="5061" y="36350"/>
                  </a:lnTo>
                  <a:lnTo>
                    <a:pt x="5431" y="36319"/>
                  </a:lnTo>
                  <a:close/>
                  <a:moveTo>
                    <a:pt x="10307" y="36319"/>
                  </a:moveTo>
                  <a:lnTo>
                    <a:pt x="10646" y="36350"/>
                  </a:lnTo>
                  <a:lnTo>
                    <a:pt x="10955" y="36412"/>
                  </a:lnTo>
                  <a:lnTo>
                    <a:pt x="11294" y="36504"/>
                  </a:lnTo>
                  <a:lnTo>
                    <a:pt x="11572" y="36628"/>
                  </a:lnTo>
                  <a:lnTo>
                    <a:pt x="11849" y="36782"/>
                  </a:lnTo>
                  <a:lnTo>
                    <a:pt x="12096" y="36936"/>
                  </a:lnTo>
                  <a:lnTo>
                    <a:pt x="12343" y="37152"/>
                  </a:lnTo>
                  <a:lnTo>
                    <a:pt x="12683" y="37553"/>
                  </a:lnTo>
                  <a:lnTo>
                    <a:pt x="12837" y="37769"/>
                  </a:lnTo>
                  <a:lnTo>
                    <a:pt x="12991" y="38016"/>
                  </a:lnTo>
                  <a:lnTo>
                    <a:pt x="13022" y="38078"/>
                  </a:lnTo>
                  <a:lnTo>
                    <a:pt x="13022" y="38171"/>
                  </a:lnTo>
                  <a:lnTo>
                    <a:pt x="12960" y="38171"/>
                  </a:lnTo>
                  <a:lnTo>
                    <a:pt x="12899" y="38201"/>
                  </a:lnTo>
                  <a:lnTo>
                    <a:pt x="12744" y="38171"/>
                  </a:lnTo>
                  <a:lnTo>
                    <a:pt x="7745" y="38201"/>
                  </a:lnTo>
                  <a:lnTo>
                    <a:pt x="7499" y="38201"/>
                  </a:lnTo>
                  <a:lnTo>
                    <a:pt x="7406" y="38171"/>
                  </a:lnTo>
                  <a:lnTo>
                    <a:pt x="7313" y="38109"/>
                  </a:lnTo>
                  <a:lnTo>
                    <a:pt x="7313" y="38047"/>
                  </a:lnTo>
                  <a:lnTo>
                    <a:pt x="7313" y="37985"/>
                  </a:lnTo>
                  <a:lnTo>
                    <a:pt x="7344" y="37893"/>
                  </a:lnTo>
                  <a:lnTo>
                    <a:pt x="7468" y="37677"/>
                  </a:lnTo>
                  <a:lnTo>
                    <a:pt x="7715" y="37368"/>
                  </a:lnTo>
                  <a:lnTo>
                    <a:pt x="7992" y="37091"/>
                  </a:lnTo>
                  <a:lnTo>
                    <a:pt x="8270" y="36875"/>
                  </a:lnTo>
                  <a:lnTo>
                    <a:pt x="8609" y="36689"/>
                  </a:lnTo>
                  <a:lnTo>
                    <a:pt x="8918" y="36535"/>
                  </a:lnTo>
                  <a:lnTo>
                    <a:pt x="9257" y="36443"/>
                  </a:lnTo>
                  <a:lnTo>
                    <a:pt x="9597" y="36350"/>
                  </a:lnTo>
                  <a:lnTo>
                    <a:pt x="9936" y="36319"/>
                  </a:lnTo>
                  <a:close/>
                  <a:moveTo>
                    <a:pt x="6419" y="38572"/>
                  </a:moveTo>
                  <a:lnTo>
                    <a:pt x="6820" y="38603"/>
                  </a:lnTo>
                  <a:lnTo>
                    <a:pt x="6943" y="38633"/>
                  </a:lnTo>
                  <a:lnTo>
                    <a:pt x="7036" y="38695"/>
                  </a:lnTo>
                  <a:lnTo>
                    <a:pt x="7097" y="38788"/>
                  </a:lnTo>
                  <a:lnTo>
                    <a:pt x="7128" y="38942"/>
                  </a:lnTo>
                  <a:lnTo>
                    <a:pt x="7159" y="39312"/>
                  </a:lnTo>
                  <a:lnTo>
                    <a:pt x="7159" y="40948"/>
                  </a:lnTo>
                  <a:lnTo>
                    <a:pt x="7159" y="41781"/>
                  </a:lnTo>
                  <a:lnTo>
                    <a:pt x="7159" y="42583"/>
                  </a:lnTo>
                  <a:lnTo>
                    <a:pt x="7159" y="42861"/>
                  </a:lnTo>
                  <a:lnTo>
                    <a:pt x="7097" y="42984"/>
                  </a:lnTo>
                  <a:lnTo>
                    <a:pt x="7036" y="43046"/>
                  </a:lnTo>
                  <a:lnTo>
                    <a:pt x="6943" y="43108"/>
                  </a:lnTo>
                  <a:lnTo>
                    <a:pt x="6820" y="43139"/>
                  </a:lnTo>
                  <a:lnTo>
                    <a:pt x="5863" y="43139"/>
                  </a:lnTo>
                  <a:lnTo>
                    <a:pt x="5740" y="43108"/>
                  </a:lnTo>
                  <a:lnTo>
                    <a:pt x="5647" y="43046"/>
                  </a:lnTo>
                  <a:lnTo>
                    <a:pt x="5585" y="42953"/>
                  </a:lnTo>
                  <a:lnTo>
                    <a:pt x="5555" y="42830"/>
                  </a:lnTo>
                  <a:lnTo>
                    <a:pt x="5555" y="42614"/>
                  </a:lnTo>
                  <a:lnTo>
                    <a:pt x="5555" y="40855"/>
                  </a:lnTo>
                  <a:lnTo>
                    <a:pt x="5555" y="39991"/>
                  </a:lnTo>
                  <a:lnTo>
                    <a:pt x="5555" y="39096"/>
                  </a:lnTo>
                  <a:lnTo>
                    <a:pt x="5555" y="38880"/>
                  </a:lnTo>
                  <a:lnTo>
                    <a:pt x="5585" y="38788"/>
                  </a:lnTo>
                  <a:lnTo>
                    <a:pt x="5616" y="38726"/>
                  </a:lnTo>
                  <a:lnTo>
                    <a:pt x="5678" y="38664"/>
                  </a:lnTo>
                  <a:lnTo>
                    <a:pt x="5771" y="38633"/>
                  </a:lnTo>
                  <a:lnTo>
                    <a:pt x="5987" y="38572"/>
                  </a:lnTo>
                  <a:close/>
                  <a:moveTo>
                    <a:pt x="7900" y="38603"/>
                  </a:moveTo>
                  <a:lnTo>
                    <a:pt x="8023" y="38664"/>
                  </a:lnTo>
                  <a:lnTo>
                    <a:pt x="8054" y="38726"/>
                  </a:lnTo>
                  <a:lnTo>
                    <a:pt x="8054" y="38788"/>
                  </a:lnTo>
                  <a:lnTo>
                    <a:pt x="8085" y="38942"/>
                  </a:lnTo>
                  <a:lnTo>
                    <a:pt x="8085" y="42737"/>
                  </a:lnTo>
                  <a:lnTo>
                    <a:pt x="8085" y="42861"/>
                  </a:lnTo>
                  <a:lnTo>
                    <a:pt x="8054" y="42984"/>
                  </a:lnTo>
                  <a:lnTo>
                    <a:pt x="7992" y="43077"/>
                  </a:lnTo>
                  <a:lnTo>
                    <a:pt x="7931" y="43108"/>
                  </a:lnTo>
                  <a:lnTo>
                    <a:pt x="7807" y="43139"/>
                  </a:lnTo>
                  <a:lnTo>
                    <a:pt x="7684" y="43139"/>
                  </a:lnTo>
                  <a:lnTo>
                    <a:pt x="7622" y="43077"/>
                  </a:lnTo>
                  <a:lnTo>
                    <a:pt x="7591" y="42984"/>
                  </a:lnTo>
                  <a:lnTo>
                    <a:pt x="7560" y="42861"/>
                  </a:lnTo>
                  <a:lnTo>
                    <a:pt x="7560" y="41040"/>
                  </a:lnTo>
                  <a:lnTo>
                    <a:pt x="7560" y="40855"/>
                  </a:lnTo>
                  <a:lnTo>
                    <a:pt x="7560" y="38849"/>
                  </a:lnTo>
                  <a:lnTo>
                    <a:pt x="7591" y="38726"/>
                  </a:lnTo>
                  <a:lnTo>
                    <a:pt x="7653" y="38633"/>
                  </a:lnTo>
                  <a:lnTo>
                    <a:pt x="7776" y="38603"/>
                  </a:lnTo>
                  <a:close/>
                  <a:moveTo>
                    <a:pt x="2222" y="0"/>
                  </a:moveTo>
                  <a:lnTo>
                    <a:pt x="2129" y="31"/>
                  </a:lnTo>
                  <a:lnTo>
                    <a:pt x="2037" y="62"/>
                  </a:lnTo>
                  <a:lnTo>
                    <a:pt x="2037" y="402"/>
                  </a:lnTo>
                  <a:lnTo>
                    <a:pt x="2068" y="463"/>
                  </a:lnTo>
                  <a:lnTo>
                    <a:pt x="2099" y="525"/>
                  </a:lnTo>
                  <a:lnTo>
                    <a:pt x="2129" y="525"/>
                  </a:lnTo>
                  <a:lnTo>
                    <a:pt x="2191" y="556"/>
                  </a:lnTo>
                  <a:lnTo>
                    <a:pt x="2222" y="556"/>
                  </a:lnTo>
                  <a:lnTo>
                    <a:pt x="2315" y="525"/>
                  </a:lnTo>
                  <a:lnTo>
                    <a:pt x="2345" y="525"/>
                  </a:lnTo>
                  <a:lnTo>
                    <a:pt x="2345" y="556"/>
                  </a:lnTo>
                  <a:lnTo>
                    <a:pt x="2407" y="772"/>
                  </a:lnTo>
                  <a:lnTo>
                    <a:pt x="2747" y="3024"/>
                  </a:lnTo>
                  <a:lnTo>
                    <a:pt x="2747" y="3179"/>
                  </a:lnTo>
                  <a:lnTo>
                    <a:pt x="2747" y="3395"/>
                  </a:lnTo>
                  <a:lnTo>
                    <a:pt x="2747" y="3456"/>
                  </a:lnTo>
                  <a:lnTo>
                    <a:pt x="2716" y="3518"/>
                  </a:lnTo>
                  <a:lnTo>
                    <a:pt x="2654" y="3549"/>
                  </a:lnTo>
                  <a:lnTo>
                    <a:pt x="2592" y="3580"/>
                  </a:lnTo>
                  <a:lnTo>
                    <a:pt x="2037" y="3580"/>
                  </a:lnTo>
                  <a:lnTo>
                    <a:pt x="2037" y="3950"/>
                  </a:lnTo>
                  <a:lnTo>
                    <a:pt x="4259" y="3950"/>
                  </a:lnTo>
                  <a:lnTo>
                    <a:pt x="4351" y="3981"/>
                  </a:lnTo>
                  <a:lnTo>
                    <a:pt x="4413" y="4043"/>
                  </a:lnTo>
                  <a:lnTo>
                    <a:pt x="4444" y="4104"/>
                  </a:lnTo>
                  <a:lnTo>
                    <a:pt x="4475" y="4197"/>
                  </a:lnTo>
                  <a:lnTo>
                    <a:pt x="4505" y="4475"/>
                  </a:lnTo>
                  <a:lnTo>
                    <a:pt x="4505" y="5493"/>
                  </a:lnTo>
                  <a:lnTo>
                    <a:pt x="4475" y="5678"/>
                  </a:lnTo>
                  <a:lnTo>
                    <a:pt x="4444" y="5740"/>
                  </a:lnTo>
                  <a:lnTo>
                    <a:pt x="4413" y="5802"/>
                  </a:lnTo>
                  <a:lnTo>
                    <a:pt x="4382" y="5832"/>
                  </a:lnTo>
                  <a:lnTo>
                    <a:pt x="4320" y="5863"/>
                  </a:lnTo>
                  <a:lnTo>
                    <a:pt x="2469" y="5863"/>
                  </a:lnTo>
                  <a:lnTo>
                    <a:pt x="2099" y="5894"/>
                  </a:lnTo>
                  <a:lnTo>
                    <a:pt x="2099" y="6264"/>
                  </a:lnTo>
                  <a:lnTo>
                    <a:pt x="2469" y="6264"/>
                  </a:lnTo>
                  <a:lnTo>
                    <a:pt x="2623" y="6295"/>
                  </a:lnTo>
                  <a:lnTo>
                    <a:pt x="2685" y="6357"/>
                  </a:lnTo>
                  <a:lnTo>
                    <a:pt x="2716" y="6480"/>
                  </a:lnTo>
                  <a:lnTo>
                    <a:pt x="2716" y="6882"/>
                  </a:lnTo>
                  <a:lnTo>
                    <a:pt x="2747" y="7375"/>
                  </a:lnTo>
                  <a:lnTo>
                    <a:pt x="2716" y="7560"/>
                  </a:lnTo>
                  <a:lnTo>
                    <a:pt x="2654" y="7684"/>
                  </a:lnTo>
                  <a:lnTo>
                    <a:pt x="2531" y="7746"/>
                  </a:lnTo>
                  <a:lnTo>
                    <a:pt x="2376" y="7776"/>
                  </a:lnTo>
                  <a:lnTo>
                    <a:pt x="2129" y="7746"/>
                  </a:lnTo>
                  <a:lnTo>
                    <a:pt x="2068" y="7931"/>
                  </a:lnTo>
                  <a:lnTo>
                    <a:pt x="2037" y="8023"/>
                  </a:lnTo>
                  <a:lnTo>
                    <a:pt x="2037" y="8147"/>
                  </a:lnTo>
                  <a:lnTo>
                    <a:pt x="3641" y="8147"/>
                  </a:lnTo>
                  <a:lnTo>
                    <a:pt x="3857" y="8208"/>
                  </a:lnTo>
                  <a:lnTo>
                    <a:pt x="4073" y="8301"/>
                  </a:lnTo>
                  <a:lnTo>
                    <a:pt x="4166" y="8363"/>
                  </a:lnTo>
                  <a:lnTo>
                    <a:pt x="4259" y="8424"/>
                  </a:lnTo>
                  <a:lnTo>
                    <a:pt x="4289" y="8517"/>
                  </a:lnTo>
                  <a:lnTo>
                    <a:pt x="4351" y="8640"/>
                  </a:lnTo>
                  <a:lnTo>
                    <a:pt x="4351" y="8856"/>
                  </a:lnTo>
                  <a:lnTo>
                    <a:pt x="4320" y="9196"/>
                  </a:lnTo>
                  <a:lnTo>
                    <a:pt x="4289" y="9319"/>
                  </a:lnTo>
                  <a:lnTo>
                    <a:pt x="4228" y="9412"/>
                  </a:lnTo>
                  <a:lnTo>
                    <a:pt x="4135" y="9474"/>
                  </a:lnTo>
                  <a:lnTo>
                    <a:pt x="4043" y="9504"/>
                  </a:lnTo>
                  <a:lnTo>
                    <a:pt x="3672" y="9535"/>
                  </a:lnTo>
                  <a:lnTo>
                    <a:pt x="2160" y="9535"/>
                  </a:lnTo>
                  <a:lnTo>
                    <a:pt x="2160" y="9628"/>
                  </a:lnTo>
                  <a:lnTo>
                    <a:pt x="2129" y="9690"/>
                  </a:lnTo>
                  <a:lnTo>
                    <a:pt x="2129" y="9751"/>
                  </a:lnTo>
                  <a:lnTo>
                    <a:pt x="2099" y="9844"/>
                  </a:lnTo>
                  <a:lnTo>
                    <a:pt x="2099" y="9875"/>
                  </a:lnTo>
                  <a:lnTo>
                    <a:pt x="2407" y="9906"/>
                  </a:lnTo>
                  <a:lnTo>
                    <a:pt x="2747" y="9936"/>
                  </a:lnTo>
                  <a:lnTo>
                    <a:pt x="3086" y="10029"/>
                  </a:lnTo>
                  <a:lnTo>
                    <a:pt x="3395" y="10183"/>
                  </a:lnTo>
                  <a:lnTo>
                    <a:pt x="3672" y="10430"/>
                  </a:lnTo>
                  <a:lnTo>
                    <a:pt x="4166" y="10955"/>
                  </a:lnTo>
                  <a:lnTo>
                    <a:pt x="4629" y="11510"/>
                  </a:lnTo>
                  <a:lnTo>
                    <a:pt x="5061" y="12096"/>
                  </a:lnTo>
                  <a:lnTo>
                    <a:pt x="5462" y="12683"/>
                  </a:lnTo>
                  <a:lnTo>
                    <a:pt x="5801" y="13300"/>
                  </a:lnTo>
                  <a:lnTo>
                    <a:pt x="6110" y="13979"/>
                  </a:lnTo>
                  <a:lnTo>
                    <a:pt x="6388" y="14627"/>
                  </a:lnTo>
                  <a:lnTo>
                    <a:pt x="6635" y="15336"/>
                  </a:lnTo>
                  <a:lnTo>
                    <a:pt x="6789" y="15892"/>
                  </a:lnTo>
                  <a:lnTo>
                    <a:pt x="6912" y="16447"/>
                  </a:lnTo>
                  <a:lnTo>
                    <a:pt x="7128" y="17558"/>
                  </a:lnTo>
                  <a:lnTo>
                    <a:pt x="7159" y="17959"/>
                  </a:lnTo>
                  <a:lnTo>
                    <a:pt x="7128" y="18114"/>
                  </a:lnTo>
                  <a:lnTo>
                    <a:pt x="7097" y="18237"/>
                  </a:lnTo>
                  <a:lnTo>
                    <a:pt x="6974" y="18299"/>
                  </a:lnTo>
                  <a:lnTo>
                    <a:pt x="6851" y="18330"/>
                  </a:lnTo>
                  <a:lnTo>
                    <a:pt x="6419" y="18299"/>
                  </a:lnTo>
                  <a:lnTo>
                    <a:pt x="5801" y="18299"/>
                  </a:lnTo>
                  <a:lnTo>
                    <a:pt x="5184" y="18330"/>
                  </a:lnTo>
                  <a:lnTo>
                    <a:pt x="4876" y="18330"/>
                  </a:lnTo>
                  <a:lnTo>
                    <a:pt x="4721" y="18299"/>
                  </a:lnTo>
                  <a:lnTo>
                    <a:pt x="4598" y="18206"/>
                  </a:lnTo>
                  <a:lnTo>
                    <a:pt x="4536" y="18114"/>
                  </a:lnTo>
                  <a:lnTo>
                    <a:pt x="4505" y="17959"/>
                  </a:lnTo>
                  <a:lnTo>
                    <a:pt x="4505" y="17743"/>
                  </a:lnTo>
                  <a:lnTo>
                    <a:pt x="4536" y="17558"/>
                  </a:lnTo>
                  <a:lnTo>
                    <a:pt x="4567" y="17373"/>
                  </a:lnTo>
                  <a:lnTo>
                    <a:pt x="4567" y="17188"/>
                  </a:lnTo>
                  <a:lnTo>
                    <a:pt x="4536" y="17064"/>
                  </a:lnTo>
                  <a:lnTo>
                    <a:pt x="4505" y="17003"/>
                  </a:lnTo>
                  <a:lnTo>
                    <a:pt x="4444" y="16910"/>
                  </a:lnTo>
                  <a:lnTo>
                    <a:pt x="4351" y="16879"/>
                  </a:lnTo>
                  <a:lnTo>
                    <a:pt x="4135" y="16879"/>
                  </a:lnTo>
                  <a:lnTo>
                    <a:pt x="4073" y="16941"/>
                  </a:lnTo>
                  <a:lnTo>
                    <a:pt x="4012" y="17034"/>
                  </a:lnTo>
                  <a:lnTo>
                    <a:pt x="3888" y="17250"/>
                  </a:lnTo>
                  <a:lnTo>
                    <a:pt x="3796" y="17466"/>
                  </a:lnTo>
                  <a:lnTo>
                    <a:pt x="3672" y="17651"/>
                  </a:lnTo>
                  <a:lnTo>
                    <a:pt x="3580" y="17867"/>
                  </a:lnTo>
                  <a:lnTo>
                    <a:pt x="3456" y="18083"/>
                  </a:lnTo>
                  <a:lnTo>
                    <a:pt x="3333" y="18206"/>
                  </a:lnTo>
                  <a:lnTo>
                    <a:pt x="3148" y="18299"/>
                  </a:lnTo>
                  <a:lnTo>
                    <a:pt x="2932" y="18330"/>
                  </a:lnTo>
                  <a:lnTo>
                    <a:pt x="2037" y="18360"/>
                  </a:lnTo>
                  <a:lnTo>
                    <a:pt x="2037" y="18731"/>
                  </a:lnTo>
                  <a:lnTo>
                    <a:pt x="2500" y="18762"/>
                  </a:lnTo>
                  <a:lnTo>
                    <a:pt x="2963" y="18762"/>
                  </a:lnTo>
                  <a:lnTo>
                    <a:pt x="3148" y="18731"/>
                  </a:lnTo>
                  <a:lnTo>
                    <a:pt x="3302" y="18731"/>
                  </a:lnTo>
                  <a:lnTo>
                    <a:pt x="3456" y="18669"/>
                  </a:lnTo>
                  <a:lnTo>
                    <a:pt x="3580" y="18607"/>
                  </a:lnTo>
                  <a:lnTo>
                    <a:pt x="3672" y="18515"/>
                  </a:lnTo>
                  <a:lnTo>
                    <a:pt x="3765" y="18391"/>
                  </a:lnTo>
                  <a:lnTo>
                    <a:pt x="3827" y="18237"/>
                  </a:lnTo>
                  <a:lnTo>
                    <a:pt x="3919" y="18052"/>
                  </a:lnTo>
                  <a:lnTo>
                    <a:pt x="3919" y="17959"/>
                  </a:lnTo>
                  <a:lnTo>
                    <a:pt x="3950" y="17928"/>
                  </a:lnTo>
                  <a:lnTo>
                    <a:pt x="3981" y="17898"/>
                  </a:lnTo>
                  <a:lnTo>
                    <a:pt x="4012" y="17898"/>
                  </a:lnTo>
                  <a:lnTo>
                    <a:pt x="4073" y="17928"/>
                  </a:lnTo>
                  <a:lnTo>
                    <a:pt x="4104" y="17990"/>
                  </a:lnTo>
                  <a:lnTo>
                    <a:pt x="4104" y="18175"/>
                  </a:lnTo>
                  <a:lnTo>
                    <a:pt x="4104" y="22619"/>
                  </a:lnTo>
                  <a:lnTo>
                    <a:pt x="4104" y="22804"/>
                  </a:lnTo>
                  <a:lnTo>
                    <a:pt x="4073" y="22989"/>
                  </a:lnTo>
                  <a:lnTo>
                    <a:pt x="4012" y="23143"/>
                  </a:lnTo>
                  <a:lnTo>
                    <a:pt x="3888" y="23205"/>
                  </a:lnTo>
                  <a:lnTo>
                    <a:pt x="3672" y="23267"/>
                  </a:lnTo>
                  <a:lnTo>
                    <a:pt x="3333" y="23298"/>
                  </a:lnTo>
                  <a:lnTo>
                    <a:pt x="2963" y="23298"/>
                  </a:lnTo>
                  <a:lnTo>
                    <a:pt x="2747" y="23267"/>
                  </a:lnTo>
                  <a:lnTo>
                    <a:pt x="2654" y="23236"/>
                  </a:lnTo>
                  <a:lnTo>
                    <a:pt x="2592" y="23205"/>
                  </a:lnTo>
                  <a:lnTo>
                    <a:pt x="2531" y="23112"/>
                  </a:lnTo>
                  <a:lnTo>
                    <a:pt x="2500" y="23051"/>
                  </a:lnTo>
                  <a:lnTo>
                    <a:pt x="2500" y="22835"/>
                  </a:lnTo>
                  <a:lnTo>
                    <a:pt x="2500" y="21168"/>
                  </a:lnTo>
                  <a:lnTo>
                    <a:pt x="2500" y="21014"/>
                  </a:lnTo>
                  <a:lnTo>
                    <a:pt x="2469" y="20922"/>
                  </a:lnTo>
                  <a:lnTo>
                    <a:pt x="2438" y="20860"/>
                  </a:lnTo>
                  <a:lnTo>
                    <a:pt x="2376" y="20829"/>
                  </a:lnTo>
                  <a:lnTo>
                    <a:pt x="2222" y="20829"/>
                  </a:lnTo>
                  <a:lnTo>
                    <a:pt x="2160" y="20860"/>
                  </a:lnTo>
                  <a:lnTo>
                    <a:pt x="2099" y="20922"/>
                  </a:lnTo>
                  <a:lnTo>
                    <a:pt x="2099" y="21014"/>
                  </a:lnTo>
                  <a:lnTo>
                    <a:pt x="2099" y="21138"/>
                  </a:lnTo>
                  <a:lnTo>
                    <a:pt x="2099" y="22866"/>
                  </a:lnTo>
                  <a:lnTo>
                    <a:pt x="2099" y="23020"/>
                  </a:lnTo>
                  <a:lnTo>
                    <a:pt x="2037" y="23205"/>
                  </a:lnTo>
                  <a:lnTo>
                    <a:pt x="2037" y="23699"/>
                  </a:lnTo>
                  <a:lnTo>
                    <a:pt x="2438" y="23730"/>
                  </a:lnTo>
                  <a:lnTo>
                    <a:pt x="2808" y="23730"/>
                  </a:lnTo>
                  <a:lnTo>
                    <a:pt x="3179" y="23699"/>
                  </a:lnTo>
                  <a:lnTo>
                    <a:pt x="3549" y="23637"/>
                  </a:lnTo>
                  <a:lnTo>
                    <a:pt x="3765" y="23606"/>
                  </a:lnTo>
                  <a:lnTo>
                    <a:pt x="3950" y="23544"/>
                  </a:lnTo>
                  <a:lnTo>
                    <a:pt x="4135" y="23452"/>
                  </a:lnTo>
                  <a:lnTo>
                    <a:pt x="4320" y="23359"/>
                  </a:lnTo>
                  <a:lnTo>
                    <a:pt x="4505" y="23236"/>
                  </a:lnTo>
                  <a:lnTo>
                    <a:pt x="4660" y="23112"/>
                  </a:lnTo>
                  <a:lnTo>
                    <a:pt x="4783" y="22927"/>
                  </a:lnTo>
                  <a:lnTo>
                    <a:pt x="4907" y="22742"/>
                  </a:lnTo>
                  <a:lnTo>
                    <a:pt x="5030" y="22557"/>
                  </a:lnTo>
                  <a:lnTo>
                    <a:pt x="5061" y="22557"/>
                  </a:lnTo>
                  <a:lnTo>
                    <a:pt x="5123" y="22711"/>
                  </a:lnTo>
                  <a:lnTo>
                    <a:pt x="5153" y="22866"/>
                  </a:lnTo>
                  <a:lnTo>
                    <a:pt x="5184" y="23205"/>
                  </a:lnTo>
                  <a:lnTo>
                    <a:pt x="5184" y="23606"/>
                  </a:lnTo>
                  <a:lnTo>
                    <a:pt x="5153" y="24007"/>
                  </a:lnTo>
                  <a:lnTo>
                    <a:pt x="5153" y="28080"/>
                  </a:lnTo>
                  <a:lnTo>
                    <a:pt x="5184" y="28605"/>
                  </a:lnTo>
                  <a:lnTo>
                    <a:pt x="5184" y="28790"/>
                  </a:lnTo>
                  <a:lnTo>
                    <a:pt x="5153" y="28975"/>
                  </a:lnTo>
                  <a:lnTo>
                    <a:pt x="5092" y="29099"/>
                  </a:lnTo>
                  <a:lnTo>
                    <a:pt x="5030" y="29191"/>
                  </a:lnTo>
                  <a:lnTo>
                    <a:pt x="4937" y="29253"/>
                  </a:lnTo>
                  <a:lnTo>
                    <a:pt x="2592" y="29253"/>
                  </a:lnTo>
                  <a:lnTo>
                    <a:pt x="2037" y="29284"/>
                  </a:lnTo>
                  <a:lnTo>
                    <a:pt x="2037" y="29654"/>
                  </a:lnTo>
                  <a:lnTo>
                    <a:pt x="2438" y="29685"/>
                  </a:lnTo>
                  <a:lnTo>
                    <a:pt x="9103" y="29685"/>
                  </a:lnTo>
                  <a:lnTo>
                    <a:pt x="9134" y="29716"/>
                  </a:lnTo>
                  <a:lnTo>
                    <a:pt x="9165" y="29777"/>
                  </a:lnTo>
                  <a:lnTo>
                    <a:pt x="9134" y="29839"/>
                  </a:lnTo>
                  <a:lnTo>
                    <a:pt x="9072" y="30055"/>
                  </a:lnTo>
                  <a:lnTo>
                    <a:pt x="8949" y="30364"/>
                  </a:lnTo>
                  <a:lnTo>
                    <a:pt x="8887" y="30518"/>
                  </a:lnTo>
                  <a:lnTo>
                    <a:pt x="8795" y="30641"/>
                  </a:lnTo>
                  <a:lnTo>
                    <a:pt x="8671" y="30765"/>
                  </a:lnTo>
                  <a:lnTo>
                    <a:pt x="8579" y="30857"/>
                  </a:lnTo>
                  <a:lnTo>
                    <a:pt x="8424" y="30950"/>
                  </a:lnTo>
                  <a:lnTo>
                    <a:pt x="8270" y="31012"/>
                  </a:lnTo>
                  <a:lnTo>
                    <a:pt x="8116" y="31043"/>
                  </a:lnTo>
                  <a:lnTo>
                    <a:pt x="7961" y="31073"/>
                  </a:lnTo>
                  <a:lnTo>
                    <a:pt x="7560" y="31104"/>
                  </a:lnTo>
                  <a:lnTo>
                    <a:pt x="7190" y="31135"/>
                  </a:lnTo>
                  <a:lnTo>
                    <a:pt x="6419" y="31104"/>
                  </a:lnTo>
                  <a:lnTo>
                    <a:pt x="2623" y="31135"/>
                  </a:lnTo>
                  <a:lnTo>
                    <a:pt x="2623" y="31505"/>
                  </a:lnTo>
                  <a:lnTo>
                    <a:pt x="8023" y="31505"/>
                  </a:lnTo>
                  <a:lnTo>
                    <a:pt x="8147" y="31536"/>
                  </a:lnTo>
                  <a:lnTo>
                    <a:pt x="8270" y="31629"/>
                  </a:lnTo>
                  <a:lnTo>
                    <a:pt x="8332" y="31721"/>
                  </a:lnTo>
                  <a:lnTo>
                    <a:pt x="8363" y="31845"/>
                  </a:lnTo>
                  <a:lnTo>
                    <a:pt x="8393" y="32092"/>
                  </a:lnTo>
                  <a:lnTo>
                    <a:pt x="8393" y="35764"/>
                  </a:lnTo>
                  <a:lnTo>
                    <a:pt x="8363" y="36011"/>
                  </a:lnTo>
                  <a:lnTo>
                    <a:pt x="8332" y="36227"/>
                  </a:lnTo>
                  <a:lnTo>
                    <a:pt x="8301" y="36350"/>
                  </a:lnTo>
                  <a:lnTo>
                    <a:pt x="8239" y="36443"/>
                  </a:lnTo>
                  <a:lnTo>
                    <a:pt x="8177" y="36504"/>
                  </a:lnTo>
                  <a:lnTo>
                    <a:pt x="8085" y="36566"/>
                  </a:lnTo>
                  <a:lnTo>
                    <a:pt x="8023" y="36597"/>
                  </a:lnTo>
                  <a:lnTo>
                    <a:pt x="7931" y="36597"/>
                  </a:lnTo>
                  <a:lnTo>
                    <a:pt x="7684" y="36566"/>
                  </a:lnTo>
                  <a:lnTo>
                    <a:pt x="7591" y="36535"/>
                  </a:lnTo>
                  <a:lnTo>
                    <a:pt x="7252" y="36350"/>
                  </a:lnTo>
                  <a:lnTo>
                    <a:pt x="6881" y="36227"/>
                  </a:lnTo>
                  <a:lnTo>
                    <a:pt x="6511" y="36134"/>
                  </a:lnTo>
                  <a:lnTo>
                    <a:pt x="6141" y="36041"/>
                  </a:lnTo>
                  <a:lnTo>
                    <a:pt x="5801" y="35949"/>
                  </a:lnTo>
                  <a:lnTo>
                    <a:pt x="5678" y="35887"/>
                  </a:lnTo>
                  <a:lnTo>
                    <a:pt x="5555" y="35795"/>
                  </a:lnTo>
                  <a:lnTo>
                    <a:pt x="5431" y="35671"/>
                  </a:lnTo>
                  <a:lnTo>
                    <a:pt x="5339" y="35548"/>
                  </a:lnTo>
                  <a:lnTo>
                    <a:pt x="5246" y="35424"/>
                  </a:lnTo>
                  <a:lnTo>
                    <a:pt x="5184" y="35270"/>
                  </a:lnTo>
                  <a:lnTo>
                    <a:pt x="5061" y="34961"/>
                  </a:lnTo>
                  <a:lnTo>
                    <a:pt x="4876" y="34622"/>
                  </a:lnTo>
                  <a:lnTo>
                    <a:pt x="4691" y="34313"/>
                  </a:lnTo>
                  <a:lnTo>
                    <a:pt x="4444" y="34097"/>
                  </a:lnTo>
                  <a:lnTo>
                    <a:pt x="4166" y="33881"/>
                  </a:lnTo>
                  <a:lnTo>
                    <a:pt x="3888" y="33696"/>
                  </a:lnTo>
                  <a:lnTo>
                    <a:pt x="3580" y="33573"/>
                  </a:lnTo>
                  <a:lnTo>
                    <a:pt x="3240" y="33449"/>
                  </a:lnTo>
                  <a:lnTo>
                    <a:pt x="2901" y="33388"/>
                  </a:lnTo>
                  <a:lnTo>
                    <a:pt x="2531" y="33326"/>
                  </a:lnTo>
                  <a:lnTo>
                    <a:pt x="2160" y="33295"/>
                  </a:lnTo>
                  <a:lnTo>
                    <a:pt x="1790" y="33357"/>
                  </a:lnTo>
                  <a:lnTo>
                    <a:pt x="1420" y="33419"/>
                  </a:lnTo>
                  <a:lnTo>
                    <a:pt x="1019" y="33573"/>
                  </a:lnTo>
                  <a:lnTo>
                    <a:pt x="648" y="33758"/>
                  </a:lnTo>
                  <a:lnTo>
                    <a:pt x="309" y="33974"/>
                  </a:lnTo>
                  <a:lnTo>
                    <a:pt x="0" y="34252"/>
                  </a:lnTo>
                  <a:lnTo>
                    <a:pt x="31" y="34283"/>
                  </a:lnTo>
                  <a:lnTo>
                    <a:pt x="93" y="34375"/>
                  </a:lnTo>
                  <a:lnTo>
                    <a:pt x="155" y="34529"/>
                  </a:lnTo>
                  <a:lnTo>
                    <a:pt x="185" y="34591"/>
                  </a:lnTo>
                  <a:lnTo>
                    <a:pt x="617" y="34252"/>
                  </a:lnTo>
                  <a:lnTo>
                    <a:pt x="864" y="34067"/>
                  </a:lnTo>
                  <a:lnTo>
                    <a:pt x="1111" y="33943"/>
                  </a:lnTo>
                  <a:lnTo>
                    <a:pt x="1420" y="33820"/>
                  </a:lnTo>
                  <a:lnTo>
                    <a:pt x="1697" y="33758"/>
                  </a:lnTo>
                  <a:lnTo>
                    <a:pt x="2006" y="33696"/>
                  </a:lnTo>
                  <a:lnTo>
                    <a:pt x="2315" y="33696"/>
                  </a:lnTo>
                  <a:lnTo>
                    <a:pt x="2623" y="33727"/>
                  </a:lnTo>
                  <a:lnTo>
                    <a:pt x="2963" y="33789"/>
                  </a:lnTo>
                  <a:lnTo>
                    <a:pt x="3240" y="33881"/>
                  </a:lnTo>
                  <a:lnTo>
                    <a:pt x="3549" y="34005"/>
                  </a:lnTo>
                  <a:lnTo>
                    <a:pt x="3827" y="34159"/>
                  </a:lnTo>
                  <a:lnTo>
                    <a:pt x="4104" y="34344"/>
                  </a:lnTo>
                  <a:lnTo>
                    <a:pt x="4351" y="34560"/>
                  </a:lnTo>
                  <a:lnTo>
                    <a:pt x="4567" y="34807"/>
                  </a:lnTo>
                  <a:lnTo>
                    <a:pt x="4752" y="35085"/>
                  </a:lnTo>
                  <a:lnTo>
                    <a:pt x="4937" y="35393"/>
                  </a:lnTo>
                  <a:lnTo>
                    <a:pt x="4999" y="35640"/>
                  </a:lnTo>
                  <a:lnTo>
                    <a:pt x="4999" y="35733"/>
                  </a:lnTo>
                  <a:lnTo>
                    <a:pt x="4968" y="35825"/>
                  </a:lnTo>
                  <a:lnTo>
                    <a:pt x="4937" y="35887"/>
                  </a:lnTo>
                  <a:lnTo>
                    <a:pt x="4845" y="35949"/>
                  </a:lnTo>
                  <a:lnTo>
                    <a:pt x="4505" y="36041"/>
                  </a:lnTo>
                  <a:lnTo>
                    <a:pt x="4135" y="36165"/>
                  </a:lnTo>
                  <a:lnTo>
                    <a:pt x="3765" y="36319"/>
                  </a:lnTo>
                  <a:lnTo>
                    <a:pt x="3425" y="36504"/>
                  </a:lnTo>
                  <a:lnTo>
                    <a:pt x="3117" y="36751"/>
                  </a:lnTo>
                  <a:lnTo>
                    <a:pt x="2839" y="36998"/>
                  </a:lnTo>
                  <a:lnTo>
                    <a:pt x="2592" y="37276"/>
                  </a:lnTo>
                  <a:lnTo>
                    <a:pt x="2376" y="37615"/>
                  </a:lnTo>
                  <a:lnTo>
                    <a:pt x="2191" y="37985"/>
                  </a:lnTo>
                  <a:lnTo>
                    <a:pt x="2129" y="38140"/>
                  </a:lnTo>
                  <a:lnTo>
                    <a:pt x="2099" y="38263"/>
                  </a:lnTo>
                  <a:lnTo>
                    <a:pt x="2099" y="38387"/>
                  </a:lnTo>
                  <a:lnTo>
                    <a:pt x="2129" y="38448"/>
                  </a:lnTo>
                  <a:lnTo>
                    <a:pt x="2191" y="38510"/>
                  </a:lnTo>
                  <a:lnTo>
                    <a:pt x="2284" y="38572"/>
                  </a:lnTo>
                  <a:lnTo>
                    <a:pt x="2407" y="38603"/>
                  </a:lnTo>
                  <a:lnTo>
                    <a:pt x="2561" y="38603"/>
                  </a:lnTo>
                  <a:lnTo>
                    <a:pt x="4660" y="38572"/>
                  </a:lnTo>
                  <a:lnTo>
                    <a:pt x="4907" y="38603"/>
                  </a:lnTo>
                  <a:lnTo>
                    <a:pt x="5030" y="38633"/>
                  </a:lnTo>
                  <a:lnTo>
                    <a:pt x="5092" y="38664"/>
                  </a:lnTo>
                  <a:lnTo>
                    <a:pt x="5123" y="38757"/>
                  </a:lnTo>
                  <a:lnTo>
                    <a:pt x="5153" y="38849"/>
                  </a:lnTo>
                  <a:lnTo>
                    <a:pt x="5184" y="39096"/>
                  </a:lnTo>
                  <a:lnTo>
                    <a:pt x="5153" y="40361"/>
                  </a:lnTo>
                  <a:lnTo>
                    <a:pt x="5153" y="41627"/>
                  </a:lnTo>
                  <a:lnTo>
                    <a:pt x="5184" y="42583"/>
                  </a:lnTo>
                  <a:lnTo>
                    <a:pt x="5153" y="42861"/>
                  </a:lnTo>
                  <a:lnTo>
                    <a:pt x="5123" y="42984"/>
                  </a:lnTo>
                  <a:lnTo>
                    <a:pt x="5061" y="43077"/>
                  </a:lnTo>
                  <a:lnTo>
                    <a:pt x="4968" y="43108"/>
                  </a:lnTo>
                  <a:lnTo>
                    <a:pt x="4845" y="43139"/>
                  </a:lnTo>
                  <a:lnTo>
                    <a:pt x="3209" y="43139"/>
                  </a:lnTo>
                  <a:lnTo>
                    <a:pt x="2654" y="43108"/>
                  </a:lnTo>
                  <a:lnTo>
                    <a:pt x="1759" y="43046"/>
                  </a:lnTo>
                  <a:lnTo>
                    <a:pt x="864" y="43077"/>
                  </a:lnTo>
                  <a:lnTo>
                    <a:pt x="525" y="43108"/>
                  </a:lnTo>
                  <a:lnTo>
                    <a:pt x="155" y="43139"/>
                  </a:lnTo>
                  <a:lnTo>
                    <a:pt x="155" y="43231"/>
                  </a:lnTo>
                  <a:lnTo>
                    <a:pt x="124" y="43324"/>
                  </a:lnTo>
                  <a:lnTo>
                    <a:pt x="93" y="43416"/>
                  </a:lnTo>
                  <a:lnTo>
                    <a:pt x="93" y="43509"/>
                  </a:lnTo>
                  <a:lnTo>
                    <a:pt x="1420" y="43509"/>
                  </a:lnTo>
                  <a:lnTo>
                    <a:pt x="1574" y="43540"/>
                  </a:lnTo>
                  <a:lnTo>
                    <a:pt x="1728" y="43601"/>
                  </a:lnTo>
                  <a:lnTo>
                    <a:pt x="1852" y="43694"/>
                  </a:lnTo>
                  <a:lnTo>
                    <a:pt x="2037" y="43694"/>
                  </a:lnTo>
                  <a:lnTo>
                    <a:pt x="2129" y="43632"/>
                  </a:lnTo>
                  <a:lnTo>
                    <a:pt x="2253" y="43601"/>
                  </a:lnTo>
                  <a:lnTo>
                    <a:pt x="2469" y="43571"/>
                  </a:lnTo>
                  <a:lnTo>
                    <a:pt x="3024" y="43540"/>
                  </a:lnTo>
                  <a:lnTo>
                    <a:pt x="3580" y="43509"/>
                  </a:lnTo>
                  <a:lnTo>
                    <a:pt x="13053" y="43509"/>
                  </a:lnTo>
                  <a:lnTo>
                    <a:pt x="13053" y="43447"/>
                  </a:lnTo>
                  <a:lnTo>
                    <a:pt x="13053" y="43355"/>
                  </a:lnTo>
                  <a:lnTo>
                    <a:pt x="13115" y="43139"/>
                  </a:lnTo>
                  <a:lnTo>
                    <a:pt x="9720" y="43139"/>
                  </a:lnTo>
                  <a:lnTo>
                    <a:pt x="9566" y="43108"/>
                  </a:lnTo>
                  <a:lnTo>
                    <a:pt x="9412" y="43077"/>
                  </a:lnTo>
                  <a:lnTo>
                    <a:pt x="9288" y="43046"/>
                  </a:lnTo>
                  <a:lnTo>
                    <a:pt x="9165" y="42953"/>
                  </a:lnTo>
                  <a:lnTo>
                    <a:pt x="9072" y="42861"/>
                  </a:lnTo>
                  <a:lnTo>
                    <a:pt x="9011" y="42768"/>
                  </a:lnTo>
                  <a:lnTo>
                    <a:pt x="8949" y="42614"/>
                  </a:lnTo>
                  <a:lnTo>
                    <a:pt x="8887" y="42460"/>
                  </a:lnTo>
                  <a:lnTo>
                    <a:pt x="8856" y="42182"/>
                  </a:lnTo>
                  <a:lnTo>
                    <a:pt x="8825" y="41904"/>
                  </a:lnTo>
                  <a:lnTo>
                    <a:pt x="8795" y="41349"/>
                  </a:lnTo>
                  <a:lnTo>
                    <a:pt x="8764" y="40176"/>
                  </a:lnTo>
                  <a:lnTo>
                    <a:pt x="8764" y="38973"/>
                  </a:lnTo>
                  <a:lnTo>
                    <a:pt x="8795" y="38788"/>
                  </a:lnTo>
                  <a:lnTo>
                    <a:pt x="8825" y="38726"/>
                  </a:lnTo>
                  <a:lnTo>
                    <a:pt x="8856" y="38664"/>
                  </a:lnTo>
                  <a:lnTo>
                    <a:pt x="8918" y="38633"/>
                  </a:lnTo>
                  <a:lnTo>
                    <a:pt x="8980" y="38603"/>
                  </a:lnTo>
                  <a:lnTo>
                    <a:pt x="9196" y="38572"/>
                  </a:lnTo>
                  <a:lnTo>
                    <a:pt x="13145" y="38572"/>
                  </a:lnTo>
                  <a:lnTo>
                    <a:pt x="13361" y="38541"/>
                  </a:lnTo>
                  <a:lnTo>
                    <a:pt x="13454" y="38510"/>
                  </a:lnTo>
                  <a:lnTo>
                    <a:pt x="13516" y="38448"/>
                  </a:lnTo>
                  <a:lnTo>
                    <a:pt x="13547" y="38387"/>
                  </a:lnTo>
                  <a:lnTo>
                    <a:pt x="13547" y="38263"/>
                  </a:lnTo>
                  <a:lnTo>
                    <a:pt x="13454" y="38016"/>
                  </a:lnTo>
                  <a:lnTo>
                    <a:pt x="13238" y="37615"/>
                  </a:lnTo>
                  <a:lnTo>
                    <a:pt x="12991" y="37245"/>
                  </a:lnTo>
                  <a:lnTo>
                    <a:pt x="12713" y="36936"/>
                  </a:lnTo>
                  <a:lnTo>
                    <a:pt x="12405" y="36659"/>
                  </a:lnTo>
                  <a:lnTo>
                    <a:pt x="12065" y="36443"/>
                  </a:lnTo>
                  <a:lnTo>
                    <a:pt x="11695" y="36257"/>
                  </a:lnTo>
                  <a:lnTo>
                    <a:pt x="11294" y="36103"/>
                  </a:lnTo>
                  <a:lnTo>
                    <a:pt x="10862" y="35980"/>
                  </a:lnTo>
                  <a:lnTo>
                    <a:pt x="10461" y="35918"/>
                  </a:lnTo>
                  <a:lnTo>
                    <a:pt x="10060" y="35918"/>
                  </a:lnTo>
                  <a:lnTo>
                    <a:pt x="9659" y="35949"/>
                  </a:lnTo>
                  <a:lnTo>
                    <a:pt x="9288" y="36011"/>
                  </a:lnTo>
                  <a:lnTo>
                    <a:pt x="9011" y="36072"/>
                  </a:lnTo>
                  <a:lnTo>
                    <a:pt x="8887" y="36103"/>
                  </a:lnTo>
                  <a:lnTo>
                    <a:pt x="8825" y="36072"/>
                  </a:lnTo>
                  <a:lnTo>
                    <a:pt x="8795" y="36011"/>
                  </a:lnTo>
                  <a:lnTo>
                    <a:pt x="8764" y="35918"/>
                  </a:lnTo>
                  <a:lnTo>
                    <a:pt x="8795" y="35424"/>
                  </a:lnTo>
                  <a:lnTo>
                    <a:pt x="8795" y="34807"/>
                  </a:lnTo>
                  <a:lnTo>
                    <a:pt x="8795" y="34159"/>
                  </a:lnTo>
                  <a:lnTo>
                    <a:pt x="8764" y="32863"/>
                  </a:lnTo>
                  <a:lnTo>
                    <a:pt x="8764" y="32339"/>
                  </a:lnTo>
                  <a:lnTo>
                    <a:pt x="8825" y="31814"/>
                  </a:lnTo>
                  <a:lnTo>
                    <a:pt x="8949" y="31289"/>
                  </a:lnTo>
                  <a:lnTo>
                    <a:pt x="9011" y="31043"/>
                  </a:lnTo>
                  <a:lnTo>
                    <a:pt x="9103" y="30796"/>
                  </a:lnTo>
                  <a:lnTo>
                    <a:pt x="9350" y="30333"/>
                  </a:lnTo>
                  <a:lnTo>
                    <a:pt x="9659" y="29901"/>
                  </a:lnTo>
                  <a:lnTo>
                    <a:pt x="9813" y="29716"/>
                  </a:lnTo>
                  <a:lnTo>
                    <a:pt x="9875" y="29531"/>
                  </a:lnTo>
                  <a:lnTo>
                    <a:pt x="9875" y="29469"/>
                  </a:lnTo>
                  <a:lnTo>
                    <a:pt x="9875" y="29407"/>
                  </a:lnTo>
                  <a:lnTo>
                    <a:pt x="9844" y="29376"/>
                  </a:lnTo>
                  <a:lnTo>
                    <a:pt x="9782" y="29315"/>
                  </a:lnTo>
                  <a:lnTo>
                    <a:pt x="9597" y="29284"/>
                  </a:lnTo>
                  <a:lnTo>
                    <a:pt x="9381" y="29253"/>
                  </a:lnTo>
                  <a:lnTo>
                    <a:pt x="9165" y="29222"/>
                  </a:lnTo>
                  <a:lnTo>
                    <a:pt x="8980" y="29160"/>
                  </a:lnTo>
                  <a:lnTo>
                    <a:pt x="8825" y="29099"/>
                  </a:lnTo>
                  <a:lnTo>
                    <a:pt x="8671" y="28975"/>
                  </a:lnTo>
                  <a:lnTo>
                    <a:pt x="8579" y="28852"/>
                  </a:lnTo>
                  <a:lnTo>
                    <a:pt x="8486" y="28667"/>
                  </a:lnTo>
                  <a:lnTo>
                    <a:pt x="8424" y="28481"/>
                  </a:lnTo>
                  <a:lnTo>
                    <a:pt x="8393" y="28265"/>
                  </a:lnTo>
                  <a:lnTo>
                    <a:pt x="8393" y="27772"/>
                  </a:lnTo>
                  <a:lnTo>
                    <a:pt x="8393" y="27247"/>
                  </a:lnTo>
                  <a:lnTo>
                    <a:pt x="8393" y="25735"/>
                  </a:lnTo>
                  <a:lnTo>
                    <a:pt x="8393" y="25488"/>
                  </a:lnTo>
                  <a:lnTo>
                    <a:pt x="8332" y="25334"/>
                  </a:lnTo>
                  <a:lnTo>
                    <a:pt x="8270" y="25211"/>
                  </a:lnTo>
                  <a:lnTo>
                    <a:pt x="8147" y="25149"/>
                  </a:lnTo>
                  <a:lnTo>
                    <a:pt x="7961" y="25118"/>
                  </a:lnTo>
                  <a:lnTo>
                    <a:pt x="7591" y="25149"/>
                  </a:lnTo>
                  <a:lnTo>
                    <a:pt x="7190" y="25149"/>
                  </a:lnTo>
                  <a:lnTo>
                    <a:pt x="7067" y="25180"/>
                  </a:lnTo>
                  <a:lnTo>
                    <a:pt x="6974" y="25242"/>
                  </a:lnTo>
                  <a:lnTo>
                    <a:pt x="6912" y="25303"/>
                  </a:lnTo>
                  <a:lnTo>
                    <a:pt x="6881" y="25427"/>
                  </a:lnTo>
                  <a:lnTo>
                    <a:pt x="6881" y="25612"/>
                  </a:lnTo>
                  <a:lnTo>
                    <a:pt x="6881" y="25797"/>
                  </a:lnTo>
                  <a:lnTo>
                    <a:pt x="6881" y="28050"/>
                  </a:lnTo>
                  <a:lnTo>
                    <a:pt x="6881" y="28235"/>
                  </a:lnTo>
                  <a:lnTo>
                    <a:pt x="6851" y="28389"/>
                  </a:lnTo>
                  <a:lnTo>
                    <a:pt x="6727" y="28728"/>
                  </a:lnTo>
                  <a:lnTo>
                    <a:pt x="6665" y="28883"/>
                  </a:lnTo>
                  <a:lnTo>
                    <a:pt x="6573" y="28975"/>
                  </a:lnTo>
                  <a:lnTo>
                    <a:pt x="6480" y="29068"/>
                  </a:lnTo>
                  <a:lnTo>
                    <a:pt x="6357" y="29160"/>
                  </a:lnTo>
                  <a:lnTo>
                    <a:pt x="6233" y="29222"/>
                  </a:lnTo>
                  <a:lnTo>
                    <a:pt x="6110" y="29253"/>
                  </a:lnTo>
                  <a:lnTo>
                    <a:pt x="5832" y="29253"/>
                  </a:lnTo>
                  <a:lnTo>
                    <a:pt x="5740" y="29222"/>
                  </a:lnTo>
                  <a:lnTo>
                    <a:pt x="5647" y="29191"/>
                  </a:lnTo>
                  <a:lnTo>
                    <a:pt x="5585" y="29099"/>
                  </a:lnTo>
                  <a:lnTo>
                    <a:pt x="5555" y="28975"/>
                  </a:lnTo>
                  <a:lnTo>
                    <a:pt x="5555" y="28759"/>
                  </a:lnTo>
                  <a:lnTo>
                    <a:pt x="5555" y="25211"/>
                  </a:lnTo>
                  <a:lnTo>
                    <a:pt x="5555" y="24902"/>
                  </a:lnTo>
                  <a:lnTo>
                    <a:pt x="5585" y="24810"/>
                  </a:lnTo>
                  <a:lnTo>
                    <a:pt x="5616" y="24748"/>
                  </a:lnTo>
                  <a:lnTo>
                    <a:pt x="5709" y="24717"/>
                  </a:lnTo>
                  <a:lnTo>
                    <a:pt x="5801" y="24686"/>
                  </a:lnTo>
                  <a:lnTo>
                    <a:pt x="6110" y="24655"/>
                  </a:lnTo>
                  <a:lnTo>
                    <a:pt x="7653" y="24655"/>
                  </a:lnTo>
                  <a:lnTo>
                    <a:pt x="7653" y="24285"/>
                  </a:lnTo>
                  <a:lnTo>
                    <a:pt x="7560" y="24254"/>
                  </a:lnTo>
                  <a:lnTo>
                    <a:pt x="7313" y="24254"/>
                  </a:lnTo>
                  <a:lnTo>
                    <a:pt x="5987" y="24285"/>
                  </a:lnTo>
                  <a:lnTo>
                    <a:pt x="5771" y="24254"/>
                  </a:lnTo>
                  <a:lnTo>
                    <a:pt x="5709" y="24223"/>
                  </a:lnTo>
                  <a:lnTo>
                    <a:pt x="5647" y="24162"/>
                  </a:lnTo>
                  <a:lnTo>
                    <a:pt x="5585" y="24100"/>
                  </a:lnTo>
                  <a:lnTo>
                    <a:pt x="5555" y="24038"/>
                  </a:lnTo>
                  <a:lnTo>
                    <a:pt x="5555" y="23822"/>
                  </a:lnTo>
                  <a:lnTo>
                    <a:pt x="5555" y="22156"/>
                  </a:lnTo>
                  <a:lnTo>
                    <a:pt x="5555" y="22002"/>
                  </a:lnTo>
                  <a:lnTo>
                    <a:pt x="5555" y="21909"/>
                  </a:lnTo>
                  <a:lnTo>
                    <a:pt x="5493" y="21847"/>
                  </a:lnTo>
                  <a:lnTo>
                    <a:pt x="5462" y="21816"/>
                  </a:lnTo>
                  <a:lnTo>
                    <a:pt x="5400" y="21786"/>
                  </a:lnTo>
                  <a:lnTo>
                    <a:pt x="5277" y="21786"/>
                  </a:lnTo>
                  <a:lnTo>
                    <a:pt x="5153" y="21847"/>
                  </a:lnTo>
                  <a:lnTo>
                    <a:pt x="4845" y="22218"/>
                  </a:lnTo>
                  <a:lnTo>
                    <a:pt x="4721" y="22341"/>
                  </a:lnTo>
                  <a:lnTo>
                    <a:pt x="4629" y="22372"/>
                  </a:lnTo>
                  <a:lnTo>
                    <a:pt x="4536" y="22403"/>
                  </a:lnTo>
                  <a:lnTo>
                    <a:pt x="4505" y="22341"/>
                  </a:lnTo>
                  <a:lnTo>
                    <a:pt x="4505" y="22279"/>
                  </a:lnTo>
                  <a:lnTo>
                    <a:pt x="4505" y="22187"/>
                  </a:lnTo>
                  <a:lnTo>
                    <a:pt x="4505" y="19132"/>
                  </a:lnTo>
                  <a:lnTo>
                    <a:pt x="4536" y="18916"/>
                  </a:lnTo>
                  <a:lnTo>
                    <a:pt x="4536" y="18854"/>
                  </a:lnTo>
                  <a:lnTo>
                    <a:pt x="4598" y="18792"/>
                  </a:lnTo>
                  <a:lnTo>
                    <a:pt x="4629" y="18762"/>
                  </a:lnTo>
                  <a:lnTo>
                    <a:pt x="4721" y="18731"/>
                  </a:lnTo>
                  <a:lnTo>
                    <a:pt x="4937" y="18700"/>
                  </a:lnTo>
                  <a:lnTo>
                    <a:pt x="7653" y="18700"/>
                  </a:lnTo>
                  <a:lnTo>
                    <a:pt x="7653" y="18515"/>
                  </a:lnTo>
                  <a:lnTo>
                    <a:pt x="7653" y="18422"/>
                  </a:lnTo>
                  <a:lnTo>
                    <a:pt x="7684" y="18360"/>
                  </a:lnTo>
                  <a:lnTo>
                    <a:pt x="7715" y="18330"/>
                  </a:lnTo>
                  <a:lnTo>
                    <a:pt x="7807" y="18299"/>
                  </a:lnTo>
                  <a:lnTo>
                    <a:pt x="7684" y="18206"/>
                  </a:lnTo>
                  <a:lnTo>
                    <a:pt x="7622" y="18083"/>
                  </a:lnTo>
                  <a:lnTo>
                    <a:pt x="7560" y="17959"/>
                  </a:lnTo>
                  <a:lnTo>
                    <a:pt x="7529" y="17836"/>
                  </a:lnTo>
                  <a:lnTo>
                    <a:pt x="7437" y="17034"/>
                  </a:lnTo>
                  <a:lnTo>
                    <a:pt x="7283" y="16262"/>
                  </a:lnTo>
                  <a:lnTo>
                    <a:pt x="7067" y="15398"/>
                  </a:lnTo>
                  <a:lnTo>
                    <a:pt x="6789" y="14565"/>
                  </a:lnTo>
                  <a:lnTo>
                    <a:pt x="6449" y="13763"/>
                  </a:lnTo>
                  <a:lnTo>
                    <a:pt x="6079" y="12960"/>
                  </a:lnTo>
                  <a:lnTo>
                    <a:pt x="5647" y="12220"/>
                  </a:lnTo>
                  <a:lnTo>
                    <a:pt x="5153" y="11510"/>
                  </a:lnTo>
                  <a:lnTo>
                    <a:pt x="4598" y="10831"/>
                  </a:lnTo>
                  <a:lnTo>
                    <a:pt x="4012" y="10183"/>
                  </a:lnTo>
                  <a:lnTo>
                    <a:pt x="3888" y="10060"/>
                  </a:lnTo>
                  <a:lnTo>
                    <a:pt x="3857" y="9967"/>
                  </a:lnTo>
                  <a:lnTo>
                    <a:pt x="4073" y="9936"/>
                  </a:lnTo>
                  <a:lnTo>
                    <a:pt x="4320" y="9936"/>
                  </a:lnTo>
                  <a:lnTo>
                    <a:pt x="4567" y="9967"/>
                  </a:lnTo>
                  <a:lnTo>
                    <a:pt x="4814" y="9998"/>
                  </a:lnTo>
                  <a:lnTo>
                    <a:pt x="5462" y="10214"/>
                  </a:lnTo>
                  <a:lnTo>
                    <a:pt x="6079" y="10461"/>
                  </a:lnTo>
                  <a:lnTo>
                    <a:pt x="6696" y="10770"/>
                  </a:lnTo>
                  <a:lnTo>
                    <a:pt x="7283" y="11109"/>
                  </a:lnTo>
                  <a:lnTo>
                    <a:pt x="7406" y="11232"/>
                  </a:lnTo>
                  <a:lnTo>
                    <a:pt x="7560" y="11294"/>
                  </a:lnTo>
                  <a:lnTo>
                    <a:pt x="7622" y="11109"/>
                  </a:lnTo>
                  <a:lnTo>
                    <a:pt x="7653" y="11016"/>
                  </a:lnTo>
                  <a:lnTo>
                    <a:pt x="7715" y="10955"/>
                  </a:lnTo>
                  <a:lnTo>
                    <a:pt x="7622" y="10862"/>
                  </a:lnTo>
                  <a:lnTo>
                    <a:pt x="7529" y="10800"/>
                  </a:lnTo>
                  <a:lnTo>
                    <a:pt x="7406" y="10708"/>
                  </a:lnTo>
                  <a:lnTo>
                    <a:pt x="7313" y="10615"/>
                  </a:lnTo>
                  <a:lnTo>
                    <a:pt x="7715" y="10307"/>
                  </a:lnTo>
                  <a:lnTo>
                    <a:pt x="8116" y="10060"/>
                  </a:lnTo>
                  <a:lnTo>
                    <a:pt x="8980" y="9566"/>
                  </a:lnTo>
                  <a:lnTo>
                    <a:pt x="8949" y="9381"/>
                  </a:lnTo>
                  <a:lnTo>
                    <a:pt x="8949" y="9288"/>
                  </a:lnTo>
                  <a:lnTo>
                    <a:pt x="8887" y="9196"/>
                  </a:lnTo>
                  <a:lnTo>
                    <a:pt x="8764" y="9258"/>
                  </a:lnTo>
                  <a:lnTo>
                    <a:pt x="8609" y="9319"/>
                  </a:lnTo>
                  <a:lnTo>
                    <a:pt x="8363" y="9474"/>
                  </a:lnTo>
                  <a:lnTo>
                    <a:pt x="7776" y="9751"/>
                  </a:lnTo>
                  <a:lnTo>
                    <a:pt x="7499" y="9875"/>
                  </a:lnTo>
                  <a:lnTo>
                    <a:pt x="7190" y="9967"/>
                  </a:lnTo>
                  <a:lnTo>
                    <a:pt x="6881" y="10060"/>
                  </a:lnTo>
                  <a:lnTo>
                    <a:pt x="6573" y="10091"/>
                  </a:lnTo>
                  <a:lnTo>
                    <a:pt x="6295" y="10091"/>
                  </a:lnTo>
                  <a:lnTo>
                    <a:pt x="6017" y="10029"/>
                  </a:lnTo>
                  <a:lnTo>
                    <a:pt x="5740" y="9967"/>
                  </a:lnTo>
                  <a:lnTo>
                    <a:pt x="5462" y="9875"/>
                  </a:lnTo>
                  <a:lnTo>
                    <a:pt x="5215" y="9751"/>
                  </a:lnTo>
                  <a:lnTo>
                    <a:pt x="4937" y="9597"/>
                  </a:lnTo>
                  <a:lnTo>
                    <a:pt x="4845" y="9504"/>
                  </a:lnTo>
                  <a:lnTo>
                    <a:pt x="4752" y="9381"/>
                  </a:lnTo>
                  <a:lnTo>
                    <a:pt x="4691" y="9258"/>
                  </a:lnTo>
                  <a:lnTo>
                    <a:pt x="4691" y="9103"/>
                  </a:lnTo>
                  <a:lnTo>
                    <a:pt x="4691" y="8548"/>
                  </a:lnTo>
                  <a:lnTo>
                    <a:pt x="4691" y="8301"/>
                  </a:lnTo>
                  <a:lnTo>
                    <a:pt x="4629" y="8023"/>
                  </a:lnTo>
                  <a:lnTo>
                    <a:pt x="4567" y="7807"/>
                  </a:lnTo>
                  <a:lnTo>
                    <a:pt x="4444" y="7560"/>
                  </a:lnTo>
                  <a:lnTo>
                    <a:pt x="4351" y="7406"/>
                  </a:lnTo>
                  <a:lnTo>
                    <a:pt x="4289" y="7252"/>
                  </a:lnTo>
                  <a:lnTo>
                    <a:pt x="4259" y="7067"/>
                  </a:lnTo>
                  <a:lnTo>
                    <a:pt x="4259" y="6912"/>
                  </a:lnTo>
                  <a:lnTo>
                    <a:pt x="4289" y="6727"/>
                  </a:lnTo>
                  <a:lnTo>
                    <a:pt x="4320" y="6542"/>
                  </a:lnTo>
                  <a:lnTo>
                    <a:pt x="4413" y="6388"/>
                  </a:lnTo>
                  <a:lnTo>
                    <a:pt x="4505" y="6326"/>
                  </a:lnTo>
                  <a:lnTo>
                    <a:pt x="4598" y="6264"/>
                  </a:lnTo>
                  <a:lnTo>
                    <a:pt x="4721" y="6203"/>
                  </a:lnTo>
                  <a:lnTo>
                    <a:pt x="4814" y="6079"/>
                  </a:lnTo>
                  <a:lnTo>
                    <a:pt x="4845" y="5925"/>
                  </a:lnTo>
                  <a:lnTo>
                    <a:pt x="4876" y="5771"/>
                  </a:lnTo>
                  <a:lnTo>
                    <a:pt x="4876" y="4104"/>
                  </a:lnTo>
                  <a:lnTo>
                    <a:pt x="4845" y="3827"/>
                  </a:lnTo>
                  <a:lnTo>
                    <a:pt x="4814" y="3734"/>
                  </a:lnTo>
                  <a:lnTo>
                    <a:pt x="4783" y="3672"/>
                  </a:lnTo>
                  <a:lnTo>
                    <a:pt x="4691" y="3611"/>
                  </a:lnTo>
                  <a:lnTo>
                    <a:pt x="4598" y="3580"/>
                  </a:lnTo>
                  <a:lnTo>
                    <a:pt x="3487" y="3580"/>
                  </a:lnTo>
                  <a:lnTo>
                    <a:pt x="3364" y="3549"/>
                  </a:lnTo>
                  <a:lnTo>
                    <a:pt x="3240" y="3456"/>
                  </a:lnTo>
                  <a:lnTo>
                    <a:pt x="3179" y="3333"/>
                  </a:lnTo>
                  <a:lnTo>
                    <a:pt x="3148" y="3210"/>
                  </a:lnTo>
                  <a:lnTo>
                    <a:pt x="3117" y="2778"/>
                  </a:lnTo>
                  <a:lnTo>
                    <a:pt x="3055" y="2376"/>
                  </a:lnTo>
                  <a:lnTo>
                    <a:pt x="2932" y="1512"/>
                  </a:lnTo>
                  <a:lnTo>
                    <a:pt x="2747" y="371"/>
                  </a:lnTo>
                  <a:lnTo>
                    <a:pt x="2685" y="186"/>
                  </a:lnTo>
                  <a:lnTo>
                    <a:pt x="2623" y="124"/>
                  </a:lnTo>
                  <a:lnTo>
                    <a:pt x="2561" y="62"/>
                  </a:lnTo>
                  <a:lnTo>
                    <a:pt x="2407" y="0"/>
                  </a:lnTo>
                  <a:close/>
                </a:path>
              </a:pathLst>
            </a:custGeom>
            <a:solidFill>
              <a:srgbClr val="E37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8"/>
            <p:cNvSpPr/>
            <p:nvPr/>
          </p:nvSpPr>
          <p:spPr>
            <a:xfrm>
              <a:off x="2848800" y="4990100"/>
              <a:ext cx="192875" cy="482150"/>
            </a:xfrm>
            <a:custGeom>
              <a:avLst/>
              <a:gdLst/>
              <a:ahLst/>
              <a:cxnLst/>
              <a:rect l="l" t="t" r="r" b="b"/>
              <a:pathLst>
                <a:path w="7715" h="19286" extrusionOk="0">
                  <a:moveTo>
                    <a:pt x="3364" y="0"/>
                  </a:moveTo>
                  <a:lnTo>
                    <a:pt x="3055" y="62"/>
                  </a:lnTo>
                  <a:lnTo>
                    <a:pt x="2777" y="124"/>
                  </a:lnTo>
                  <a:lnTo>
                    <a:pt x="2623" y="216"/>
                  </a:lnTo>
                  <a:lnTo>
                    <a:pt x="2500" y="309"/>
                  </a:lnTo>
                  <a:lnTo>
                    <a:pt x="2407" y="463"/>
                  </a:lnTo>
                  <a:lnTo>
                    <a:pt x="2376" y="648"/>
                  </a:lnTo>
                  <a:lnTo>
                    <a:pt x="2376" y="1265"/>
                  </a:lnTo>
                  <a:lnTo>
                    <a:pt x="2376" y="18052"/>
                  </a:lnTo>
                  <a:lnTo>
                    <a:pt x="2376" y="18237"/>
                  </a:lnTo>
                  <a:lnTo>
                    <a:pt x="2345" y="18422"/>
                  </a:lnTo>
                  <a:lnTo>
                    <a:pt x="2284" y="18545"/>
                  </a:lnTo>
                  <a:lnTo>
                    <a:pt x="2191" y="18669"/>
                  </a:lnTo>
                  <a:lnTo>
                    <a:pt x="2099" y="18700"/>
                  </a:lnTo>
                  <a:lnTo>
                    <a:pt x="1944" y="18730"/>
                  </a:lnTo>
                  <a:lnTo>
                    <a:pt x="0" y="18730"/>
                  </a:lnTo>
                  <a:lnTo>
                    <a:pt x="0" y="19286"/>
                  </a:lnTo>
                  <a:lnTo>
                    <a:pt x="7715" y="19286"/>
                  </a:lnTo>
                  <a:lnTo>
                    <a:pt x="7715" y="19255"/>
                  </a:lnTo>
                  <a:lnTo>
                    <a:pt x="7097" y="19255"/>
                  </a:lnTo>
                  <a:lnTo>
                    <a:pt x="6974" y="19224"/>
                  </a:lnTo>
                  <a:lnTo>
                    <a:pt x="6974" y="19162"/>
                  </a:lnTo>
                  <a:lnTo>
                    <a:pt x="7005" y="19070"/>
                  </a:lnTo>
                  <a:lnTo>
                    <a:pt x="7036" y="18916"/>
                  </a:lnTo>
                  <a:lnTo>
                    <a:pt x="6912" y="18916"/>
                  </a:lnTo>
                  <a:lnTo>
                    <a:pt x="6604" y="18885"/>
                  </a:lnTo>
                  <a:lnTo>
                    <a:pt x="6511" y="18854"/>
                  </a:lnTo>
                  <a:lnTo>
                    <a:pt x="6419" y="18823"/>
                  </a:lnTo>
                  <a:lnTo>
                    <a:pt x="6388" y="18730"/>
                  </a:lnTo>
                  <a:lnTo>
                    <a:pt x="6357" y="18638"/>
                  </a:lnTo>
                  <a:lnTo>
                    <a:pt x="6326" y="18360"/>
                  </a:lnTo>
                  <a:lnTo>
                    <a:pt x="6326" y="11510"/>
                  </a:lnTo>
                  <a:lnTo>
                    <a:pt x="6326" y="10800"/>
                  </a:lnTo>
                  <a:lnTo>
                    <a:pt x="6326" y="10430"/>
                  </a:lnTo>
                  <a:lnTo>
                    <a:pt x="6388" y="10060"/>
                  </a:lnTo>
                  <a:lnTo>
                    <a:pt x="6449" y="9720"/>
                  </a:lnTo>
                  <a:lnTo>
                    <a:pt x="6542" y="9412"/>
                  </a:lnTo>
                  <a:lnTo>
                    <a:pt x="6635" y="9072"/>
                  </a:lnTo>
                  <a:lnTo>
                    <a:pt x="6789" y="8794"/>
                  </a:lnTo>
                  <a:lnTo>
                    <a:pt x="6974" y="8486"/>
                  </a:lnTo>
                  <a:lnTo>
                    <a:pt x="7159" y="8208"/>
                  </a:lnTo>
                  <a:lnTo>
                    <a:pt x="7375" y="7961"/>
                  </a:lnTo>
                  <a:lnTo>
                    <a:pt x="7653" y="7714"/>
                  </a:lnTo>
                  <a:lnTo>
                    <a:pt x="7715" y="7622"/>
                  </a:lnTo>
                  <a:lnTo>
                    <a:pt x="7715" y="7468"/>
                  </a:lnTo>
                  <a:lnTo>
                    <a:pt x="7591" y="7498"/>
                  </a:lnTo>
                  <a:lnTo>
                    <a:pt x="7529" y="7560"/>
                  </a:lnTo>
                  <a:lnTo>
                    <a:pt x="7468" y="7622"/>
                  </a:lnTo>
                  <a:lnTo>
                    <a:pt x="7406" y="7684"/>
                  </a:lnTo>
                  <a:lnTo>
                    <a:pt x="7283" y="7900"/>
                  </a:lnTo>
                  <a:lnTo>
                    <a:pt x="7159" y="8023"/>
                  </a:lnTo>
                  <a:lnTo>
                    <a:pt x="6974" y="8177"/>
                  </a:lnTo>
                  <a:lnTo>
                    <a:pt x="6974" y="8023"/>
                  </a:lnTo>
                  <a:lnTo>
                    <a:pt x="6943" y="7869"/>
                  </a:lnTo>
                  <a:lnTo>
                    <a:pt x="6758" y="8085"/>
                  </a:lnTo>
                  <a:lnTo>
                    <a:pt x="6573" y="8332"/>
                  </a:lnTo>
                  <a:lnTo>
                    <a:pt x="6419" y="8578"/>
                  </a:lnTo>
                  <a:lnTo>
                    <a:pt x="6295" y="8856"/>
                  </a:lnTo>
                  <a:lnTo>
                    <a:pt x="6172" y="9134"/>
                  </a:lnTo>
                  <a:lnTo>
                    <a:pt x="6079" y="9442"/>
                  </a:lnTo>
                  <a:lnTo>
                    <a:pt x="6017" y="9751"/>
                  </a:lnTo>
                  <a:lnTo>
                    <a:pt x="5956" y="10060"/>
                  </a:lnTo>
                  <a:lnTo>
                    <a:pt x="5925" y="10646"/>
                  </a:lnTo>
                  <a:lnTo>
                    <a:pt x="5894" y="11232"/>
                  </a:lnTo>
                  <a:lnTo>
                    <a:pt x="5925" y="18144"/>
                  </a:lnTo>
                  <a:lnTo>
                    <a:pt x="5925" y="18453"/>
                  </a:lnTo>
                  <a:lnTo>
                    <a:pt x="5894" y="18669"/>
                  </a:lnTo>
                  <a:lnTo>
                    <a:pt x="5832" y="18761"/>
                  </a:lnTo>
                  <a:lnTo>
                    <a:pt x="5801" y="18823"/>
                  </a:lnTo>
                  <a:lnTo>
                    <a:pt x="5740" y="18854"/>
                  </a:lnTo>
                  <a:lnTo>
                    <a:pt x="5647" y="18885"/>
                  </a:lnTo>
                  <a:lnTo>
                    <a:pt x="5462" y="18916"/>
                  </a:lnTo>
                  <a:lnTo>
                    <a:pt x="4968" y="18885"/>
                  </a:lnTo>
                  <a:lnTo>
                    <a:pt x="4505" y="18885"/>
                  </a:lnTo>
                  <a:lnTo>
                    <a:pt x="3271" y="18916"/>
                  </a:lnTo>
                  <a:lnTo>
                    <a:pt x="3024" y="18885"/>
                  </a:lnTo>
                  <a:lnTo>
                    <a:pt x="2932" y="18854"/>
                  </a:lnTo>
                  <a:lnTo>
                    <a:pt x="2870" y="18823"/>
                  </a:lnTo>
                  <a:lnTo>
                    <a:pt x="2808" y="18730"/>
                  </a:lnTo>
                  <a:lnTo>
                    <a:pt x="2777" y="18638"/>
                  </a:lnTo>
                  <a:lnTo>
                    <a:pt x="2747" y="18391"/>
                  </a:lnTo>
                  <a:lnTo>
                    <a:pt x="2747" y="15984"/>
                  </a:lnTo>
                  <a:lnTo>
                    <a:pt x="2747" y="1080"/>
                  </a:lnTo>
                  <a:lnTo>
                    <a:pt x="2747" y="1019"/>
                  </a:lnTo>
                  <a:lnTo>
                    <a:pt x="2777" y="741"/>
                  </a:lnTo>
                  <a:lnTo>
                    <a:pt x="2808" y="648"/>
                  </a:lnTo>
                  <a:lnTo>
                    <a:pt x="2870" y="556"/>
                  </a:lnTo>
                  <a:lnTo>
                    <a:pt x="2963" y="494"/>
                  </a:lnTo>
                  <a:lnTo>
                    <a:pt x="3055" y="463"/>
                  </a:lnTo>
                  <a:lnTo>
                    <a:pt x="3364" y="432"/>
                  </a:lnTo>
                  <a:lnTo>
                    <a:pt x="6573" y="432"/>
                  </a:lnTo>
                  <a:lnTo>
                    <a:pt x="6573" y="62"/>
                  </a:lnTo>
                  <a:lnTo>
                    <a:pt x="6449" y="62"/>
                  </a:lnTo>
                  <a:lnTo>
                    <a:pt x="3364" y="0"/>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8"/>
            <p:cNvSpPr/>
            <p:nvPr/>
          </p:nvSpPr>
          <p:spPr>
            <a:xfrm>
              <a:off x="2848800" y="4990100"/>
              <a:ext cx="204450" cy="482150"/>
            </a:xfrm>
            <a:custGeom>
              <a:avLst/>
              <a:gdLst/>
              <a:ahLst/>
              <a:cxnLst/>
              <a:rect l="l" t="t" r="r" b="b"/>
              <a:pathLst>
                <a:path w="8178" h="19286" fill="none" extrusionOk="0">
                  <a:moveTo>
                    <a:pt x="3364" y="0"/>
                  </a:moveTo>
                  <a:lnTo>
                    <a:pt x="3364" y="0"/>
                  </a:lnTo>
                  <a:lnTo>
                    <a:pt x="3055" y="62"/>
                  </a:lnTo>
                  <a:lnTo>
                    <a:pt x="2777" y="124"/>
                  </a:lnTo>
                  <a:lnTo>
                    <a:pt x="2777" y="124"/>
                  </a:lnTo>
                  <a:lnTo>
                    <a:pt x="2623" y="216"/>
                  </a:lnTo>
                  <a:lnTo>
                    <a:pt x="2500" y="309"/>
                  </a:lnTo>
                  <a:lnTo>
                    <a:pt x="2407" y="463"/>
                  </a:lnTo>
                  <a:lnTo>
                    <a:pt x="2376" y="648"/>
                  </a:lnTo>
                  <a:lnTo>
                    <a:pt x="2376" y="648"/>
                  </a:lnTo>
                  <a:lnTo>
                    <a:pt x="2376" y="1265"/>
                  </a:lnTo>
                  <a:lnTo>
                    <a:pt x="2376" y="1265"/>
                  </a:lnTo>
                  <a:lnTo>
                    <a:pt x="2376" y="18052"/>
                  </a:lnTo>
                  <a:lnTo>
                    <a:pt x="2376" y="18052"/>
                  </a:lnTo>
                  <a:lnTo>
                    <a:pt x="2376" y="18237"/>
                  </a:lnTo>
                  <a:lnTo>
                    <a:pt x="2345" y="18422"/>
                  </a:lnTo>
                  <a:lnTo>
                    <a:pt x="2345" y="18422"/>
                  </a:lnTo>
                  <a:lnTo>
                    <a:pt x="2284" y="18545"/>
                  </a:lnTo>
                  <a:lnTo>
                    <a:pt x="2191" y="18669"/>
                  </a:lnTo>
                  <a:lnTo>
                    <a:pt x="2099" y="18700"/>
                  </a:lnTo>
                  <a:lnTo>
                    <a:pt x="1944" y="18730"/>
                  </a:lnTo>
                  <a:lnTo>
                    <a:pt x="1944" y="18730"/>
                  </a:lnTo>
                  <a:lnTo>
                    <a:pt x="0" y="18730"/>
                  </a:lnTo>
                  <a:lnTo>
                    <a:pt x="0" y="18730"/>
                  </a:lnTo>
                  <a:lnTo>
                    <a:pt x="0" y="19286"/>
                  </a:lnTo>
                  <a:lnTo>
                    <a:pt x="0" y="19286"/>
                  </a:lnTo>
                  <a:lnTo>
                    <a:pt x="7560" y="19286"/>
                  </a:lnTo>
                  <a:lnTo>
                    <a:pt x="7560" y="19286"/>
                  </a:lnTo>
                  <a:lnTo>
                    <a:pt x="7715" y="19286"/>
                  </a:lnTo>
                  <a:lnTo>
                    <a:pt x="7715" y="19286"/>
                  </a:lnTo>
                  <a:lnTo>
                    <a:pt x="7715" y="19255"/>
                  </a:lnTo>
                  <a:lnTo>
                    <a:pt x="7715" y="19255"/>
                  </a:lnTo>
                  <a:lnTo>
                    <a:pt x="7097" y="19255"/>
                  </a:lnTo>
                  <a:lnTo>
                    <a:pt x="7097" y="19255"/>
                  </a:lnTo>
                  <a:lnTo>
                    <a:pt x="6974" y="19224"/>
                  </a:lnTo>
                  <a:lnTo>
                    <a:pt x="6974" y="19224"/>
                  </a:lnTo>
                  <a:lnTo>
                    <a:pt x="6974" y="19162"/>
                  </a:lnTo>
                  <a:lnTo>
                    <a:pt x="7005" y="19070"/>
                  </a:lnTo>
                  <a:lnTo>
                    <a:pt x="7036" y="18916"/>
                  </a:lnTo>
                  <a:lnTo>
                    <a:pt x="7036" y="18916"/>
                  </a:lnTo>
                  <a:lnTo>
                    <a:pt x="6912" y="18916"/>
                  </a:lnTo>
                  <a:lnTo>
                    <a:pt x="6912" y="18916"/>
                  </a:lnTo>
                  <a:lnTo>
                    <a:pt x="6604" y="18885"/>
                  </a:lnTo>
                  <a:lnTo>
                    <a:pt x="6511" y="18854"/>
                  </a:lnTo>
                  <a:lnTo>
                    <a:pt x="6419" y="18823"/>
                  </a:lnTo>
                  <a:lnTo>
                    <a:pt x="6388" y="18730"/>
                  </a:lnTo>
                  <a:lnTo>
                    <a:pt x="6357" y="18638"/>
                  </a:lnTo>
                  <a:lnTo>
                    <a:pt x="6326" y="18360"/>
                  </a:lnTo>
                  <a:lnTo>
                    <a:pt x="6326" y="18360"/>
                  </a:lnTo>
                  <a:lnTo>
                    <a:pt x="6326" y="11510"/>
                  </a:lnTo>
                  <a:lnTo>
                    <a:pt x="6326" y="11510"/>
                  </a:lnTo>
                  <a:lnTo>
                    <a:pt x="6326" y="10800"/>
                  </a:lnTo>
                  <a:lnTo>
                    <a:pt x="6326" y="10430"/>
                  </a:lnTo>
                  <a:lnTo>
                    <a:pt x="6388" y="10060"/>
                  </a:lnTo>
                  <a:lnTo>
                    <a:pt x="6388" y="10060"/>
                  </a:lnTo>
                  <a:lnTo>
                    <a:pt x="6449" y="9720"/>
                  </a:lnTo>
                  <a:lnTo>
                    <a:pt x="6542" y="9412"/>
                  </a:lnTo>
                  <a:lnTo>
                    <a:pt x="6635" y="9072"/>
                  </a:lnTo>
                  <a:lnTo>
                    <a:pt x="6789" y="8794"/>
                  </a:lnTo>
                  <a:lnTo>
                    <a:pt x="6974" y="8486"/>
                  </a:lnTo>
                  <a:lnTo>
                    <a:pt x="7159" y="8208"/>
                  </a:lnTo>
                  <a:lnTo>
                    <a:pt x="7375" y="7961"/>
                  </a:lnTo>
                  <a:lnTo>
                    <a:pt x="7653" y="7714"/>
                  </a:lnTo>
                  <a:lnTo>
                    <a:pt x="7653" y="7714"/>
                  </a:lnTo>
                  <a:lnTo>
                    <a:pt x="7715" y="7622"/>
                  </a:lnTo>
                  <a:lnTo>
                    <a:pt x="7715" y="7622"/>
                  </a:lnTo>
                  <a:lnTo>
                    <a:pt x="7715" y="7468"/>
                  </a:lnTo>
                  <a:lnTo>
                    <a:pt x="7715" y="7468"/>
                  </a:lnTo>
                  <a:lnTo>
                    <a:pt x="7591" y="7498"/>
                  </a:lnTo>
                  <a:lnTo>
                    <a:pt x="7529" y="7560"/>
                  </a:lnTo>
                  <a:lnTo>
                    <a:pt x="7468" y="7622"/>
                  </a:lnTo>
                  <a:lnTo>
                    <a:pt x="7406" y="7684"/>
                  </a:lnTo>
                  <a:lnTo>
                    <a:pt x="7283" y="7900"/>
                  </a:lnTo>
                  <a:lnTo>
                    <a:pt x="7159" y="8023"/>
                  </a:lnTo>
                  <a:lnTo>
                    <a:pt x="6974" y="8177"/>
                  </a:lnTo>
                  <a:lnTo>
                    <a:pt x="6974" y="8177"/>
                  </a:lnTo>
                  <a:lnTo>
                    <a:pt x="6974" y="8023"/>
                  </a:lnTo>
                  <a:lnTo>
                    <a:pt x="6943" y="7869"/>
                  </a:lnTo>
                  <a:lnTo>
                    <a:pt x="6943" y="7869"/>
                  </a:lnTo>
                  <a:lnTo>
                    <a:pt x="6758" y="8085"/>
                  </a:lnTo>
                  <a:lnTo>
                    <a:pt x="6573" y="8332"/>
                  </a:lnTo>
                  <a:lnTo>
                    <a:pt x="6419" y="8578"/>
                  </a:lnTo>
                  <a:lnTo>
                    <a:pt x="6295" y="8856"/>
                  </a:lnTo>
                  <a:lnTo>
                    <a:pt x="6172" y="9134"/>
                  </a:lnTo>
                  <a:lnTo>
                    <a:pt x="6079" y="9442"/>
                  </a:lnTo>
                  <a:lnTo>
                    <a:pt x="6017" y="9751"/>
                  </a:lnTo>
                  <a:lnTo>
                    <a:pt x="5956" y="10060"/>
                  </a:lnTo>
                  <a:lnTo>
                    <a:pt x="5956" y="10060"/>
                  </a:lnTo>
                  <a:lnTo>
                    <a:pt x="5925" y="10646"/>
                  </a:lnTo>
                  <a:lnTo>
                    <a:pt x="5894" y="11232"/>
                  </a:lnTo>
                  <a:lnTo>
                    <a:pt x="5894" y="11232"/>
                  </a:lnTo>
                  <a:lnTo>
                    <a:pt x="5925" y="18144"/>
                  </a:lnTo>
                  <a:lnTo>
                    <a:pt x="5925" y="18144"/>
                  </a:lnTo>
                  <a:lnTo>
                    <a:pt x="5925" y="18453"/>
                  </a:lnTo>
                  <a:lnTo>
                    <a:pt x="5925" y="18453"/>
                  </a:lnTo>
                  <a:lnTo>
                    <a:pt x="5894" y="18669"/>
                  </a:lnTo>
                  <a:lnTo>
                    <a:pt x="5832" y="18761"/>
                  </a:lnTo>
                  <a:lnTo>
                    <a:pt x="5801" y="18823"/>
                  </a:lnTo>
                  <a:lnTo>
                    <a:pt x="5740" y="18854"/>
                  </a:lnTo>
                  <a:lnTo>
                    <a:pt x="5647" y="18885"/>
                  </a:lnTo>
                  <a:lnTo>
                    <a:pt x="5462" y="18916"/>
                  </a:lnTo>
                  <a:lnTo>
                    <a:pt x="5462" y="18916"/>
                  </a:lnTo>
                  <a:lnTo>
                    <a:pt x="4968" y="18885"/>
                  </a:lnTo>
                  <a:lnTo>
                    <a:pt x="4505" y="18885"/>
                  </a:lnTo>
                  <a:lnTo>
                    <a:pt x="4505" y="18885"/>
                  </a:lnTo>
                  <a:lnTo>
                    <a:pt x="3271" y="18916"/>
                  </a:lnTo>
                  <a:lnTo>
                    <a:pt x="3271" y="18916"/>
                  </a:lnTo>
                  <a:lnTo>
                    <a:pt x="3024" y="18885"/>
                  </a:lnTo>
                  <a:lnTo>
                    <a:pt x="2932" y="18854"/>
                  </a:lnTo>
                  <a:lnTo>
                    <a:pt x="2870" y="18823"/>
                  </a:lnTo>
                  <a:lnTo>
                    <a:pt x="2808" y="18730"/>
                  </a:lnTo>
                  <a:lnTo>
                    <a:pt x="2777" y="18638"/>
                  </a:lnTo>
                  <a:lnTo>
                    <a:pt x="2747" y="18391"/>
                  </a:lnTo>
                  <a:lnTo>
                    <a:pt x="2747" y="18391"/>
                  </a:lnTo>
                  <a:lnTo>
                    <a:pt x="2747" y="15984"/>
                  </a:lnTo>
                  <a:lnTo>
                    <a:pt x="2747" y="15984"/>
                  </a:lnTo>
                  <a:lnTo>
                    <a:pt x="2747" y="1080"/>
                  </a:lnTo>
                  <a:lnTo>
                    <a:pt x="2747" y="1080"/>
                  </a:lnTo>
                  <a:lnTo>
                    <a:pt x="2747" y="1019"/>
                  </a:lnTo>
                  <a:lnTo>
                    <a:pt x="2747" y="1019"/>
                  </a:lnTo>
                  <a:lnTo>
                    <a:pt x="2777" y="741"/>
                  </a:lnTo>
                  <a:lnTo>
                    <a:pt x="2808" y="648"/>
                  </a:lnTo>
                  <a:lnTo>
                    <a:pt x="2870" y="556"/>
                  </a:lnTo>
                  <a:lnTo>
                    <a:pt x="2963" y="494"/>
                  </a:lnTo>
                  <a:lnTo>
                    <a:pt x="3055" y="463"/>
                  </a:lnTo>
                  <a:lnTo>
                    <a:pt x="3364" y="432"/>
                  </a:lnTo>
                  <a:lnTo>
                    <a:pt x="3364" y="432"/>
                  </a:lnTo>
                  <a:lnTo>
                    <a:pt x="8177" y="432"/>
                  </a:lnTo>
                  <a:lnTo>
                    <a:pt x="8177" y="432"/>
                  </a:lnTo>
                  <a:lnTo>
                    <a:pt x="8177" y="432"/>
                  </a:lnTo>
                  <a:lnTo>
                    <a:pt x="8177" y="432"/>
                  </a:lnTo>
                  <a:lnTo>
                    <a:pt x="7375" y="432"/>
                  </a:lnTo>
                  <a:lnTo>
                    <a:pt x="7375" y="432"/>
                  </a:lnTo>
                  <a:lnTo>
                    <a:pt x="6573" y="432"/>
                  </a:lnTo>
                  <a:lnTo>
                    <a:pt x="6573" y="432"/>
                  </a:lnTo>
                  <a:lnTo>
                    <a:pt x="6573" y="62"/>
                  </a:lnTo>
                  <a:lnTo>
                    <a:pt x="6573" y="62"/>
                  </a:lnTo>
                  <a:lnTo>
                    <a:pt x="6449" y="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8"/>
            <p:cNvSpPr/>
            <p:nvPr/>
          </p:nvSpPr>
          <p:spPr>
            <a:xfrm>
              <a:off x="3033925" y="4990875"/>
              <a:ext cx="28575" cy="25"/>
            </a:xfrm>
            <a:custGeom>
              <a:avLst/>
              <a:gdLst/>
              <a:ahLst/>
              <a:cxnLst/>
              <a:rect l="l" t="t" r="r" b="b"/>
              <a:pathLst>
                <a:path w="1143" h="1" extrusionOk="0">
                  <a:moveTo>
                    <a:pt x="1143" y="0"/>
                  </a:moveTo>
                  <a:lnTo>
                    <a:pt x="1143" y="0"/>
                  </a:lnTo>
                  <a:lnTo>
                    <a:pt x="1143" y="0"/>
                  </a:lnTo>
                  <a:lnTo>
                    <a:pt x="1143" y="0"/>
                  </a:lnTo>
                  <a:lnTo>
                    <a:pt x="495" y="0"/>
                  </a:lnTo>
                  <a:lnTo>
                    <a:pt x="495" y="0"/>
                  </a:lnTo>
                  <a:lnTo>
                    <a:pt x="1" y="0"/>
                  </a:lnTo>
                  <a:lnTo>
                    <a:pt x="1" y="0"/>
                  </a:lnTo>
                  <a:lnTo>
                    <a:pt x="186" y="0"/>
                  </a:lnTo>
                  <a:lnTo>
                    <a:pt x="186" y="0"/>
                  </a:lnTo>
                  <a:lnTo>
                    <a:pt x="1143" y="0"/>
                  </a:lnTo>
                  <a:lnTo>
                    <a:pt x="1143" y="0"/>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8"/>
            <p:cNvSpPr/>
            <p:nvPr/>
          </p:nvSpPr>
          <p:spPr>
            <a:xfrm>
              <a:off x="4366175" y="4672275"/>
              <a:ext cx="278525" cy="799975"/>
            </a:xfrm>
            <a:custGeom>
              <a:avLst/>
              <a:gdLst/>
              <a:ahLst/>
              <a:cxnLst/>
              <a:rect l="l" t="t" r="r" b="b"/>
              <a:pathLst>
                <a:path w="11141" h="31999" extrusionOk="0">
                  <a:moveTo>
                    <a:pt x="5432" y="11325"/>
                  </a:moveTo>
                  <a:lnTo>
                    <a:pt x="5586" y="11356"/>
                  </a:lnTo>
                  <a:lnTo>
                    <a:pt x="5678" y="11386"/>
                  </a:lnTo>
                  <a:lnTo>
                    <a:pt x="5771" y="11448"/>
                  </a:lnTo>
                  <a:lnTo>
                    <a:pt x="5833" y="11541"/>
                  </a:lnTo>
                  <a:lnTo>
                    <a:pt x="5894" y="11633"/>
                  </a:lnTo>
                  <a:lnTo>
                    <a:pt x="5894" y="11726"/>
                  </a:lnTo>
                  <a:lnTo>
                    <a:pt x="5864" y="11849"/>
                  </a:lnTo>
                  <a:lnTo>
                    <a:pt x="5802" y="11973"/>
                  </a:lnTo>
                  <a:lnTo>
                    <a:pt x="5740" y="12065"/>
                  </a:lnTo>
                  <a:lnTo>
                    <a:pt x="5678" y="12096"/>
                  </a:lnTo>
                  <a:lnTo>
                    <a:pt x="5586" y="12127"/>
                  </a:lnTo>
                  <a:lnTo>
                    <a:pt x="2315" y="12127"/>
                  </a:lnTo>
                  <a:lnTo>
                    <a:pt x="2253" y="12096"/>
                  </a:lnTo>
                  <a:lnTo>
                    <a:pt x="2192" y="12034"/>
                  </a:lnTo>
                  <a:lnTo>
                    <a:pt x="2130" y="11973"/>
                  </a:lnTo>
                  <a:lnTo>
                    <a:pt x="2099" y="11911"/>
                  </a:lnTo>
                  <a:lnTo>
                    <a:pt x="2099" y="11695"/>
                  </a:lnTo>
                  <a:lnTo>
                    <a:pt x="2130" y="11541"/>
                  </a:lnTo>
                  <a:lnTo>
                    <a:pt x="2192" y="11417"/>
                  </a:lnTo>
                  <a:lnTo>
                    <a:pt x="2315" y="11356"/>
                  </a:lnTo>
                  <a:lnTo>
                    <a:pt x="2469" y="11325"/>
                  </a:lnTo>
                  <a:close/>
                  <a:moveTo>
                    <a:pt x="6697" y="2870"/>
                  </a:moveTo>
                  <a:lnTo>
                    <a:pt x="6728" y="2932"/>
                  </a:lnTo>
                  <a:lnTo>
                    <a:pt x="6758" y="3024"/>
                  </a:lnTo>
                  <a:lnTo>
                    <a:pt x="6728" y="3209"/>
                  </a:lnTo>
                  <a:lnTo>
                    <a:pt x="6728" y="6172"/>
                  </a:lnTo>
                  <a:lnTo>
                    <a:pt x="6758" y="13114"/>
                  </a:lnTo>
                  <a:lnTo>
                    <a:pt x="6728" y="13485"/>
                  </a:lnTo>
                  <a:lnTo>
                    <a:pt x="6728" y="13577"/>
                  </a:lnTo>
                  <a:lnTo>
                    <a:pt x="6666" y="13670"/>
                  </a:lnTo>
                  <a:lnTo>
                    <a:pt x="6604" y="13701"/>
                  </a:lnTo>
                  <a:lnTo>
                    <a:pt x="6481" y="13701"/>
                  </a:lnTo>
                  <a:lnTo>
                    <a:pt x="6141" y="13639"/>
                  </a:lnTo>
                  <a:lnTo>
                    <a:pt x="5740" y="13577"/>
                  </a:lnTo>
                  <a:lnTo>
                    <a:pt x="5308" y="13546"/>
                  </a:lnTo>
                  <a:lnTo>
                    <a:pt x="4475" y="13546"/>
                  </a:lnTo>
                  <a:lnTo>
                    <a:pt x="3148" y="13577"/>
                  </a:lnTo>
                  <a:lnTo>
                    <a:pt x="2778" y="13577"/>
                  </a:lnTo>
                  <a:lnTo>
                    <a:pt x="2439" y="13546"/>
                  </a:lnTo>
                  <a:lnTo>
                    <a:pt x="2346" y="13516"/>
                  </a:lnTo>
                  <a:lnTo>
                    <a:pt x="2253" y="13485"/>
                  </a:lnTo>
                  <a:lnTo>
                    <a:pt x="2130" y="13361"/>
                  </a:lnTo>
                  <a:lnTo>
                    <a:pt x="2099" y="13207"/>
                  </a:lnTo>
                  <a:lnTo>
                    <a:pt x="2099" y="13053"/>
                  </a:lnTo>
                  <a:lnTo>
                    <a:pt x="2099" y="12898"/>
                  </a:lnTo>
                  <a:lnTo>
                    <a:pt x="2130" y="12775"/>
                  </a:lnTo>
                  <a:lnTo>
                    <a:pt x="2192" y="12652"/>
                  </a:lnTo>
                  <a:lnTo>
                    <a:pt x="2284" y="12559"/>
                  </a:lnTo>
                  <a:lnTo>
                    <a:pt x="2408" y="12528"/>
                  </a:lnTo>
                  <a:lnTo>
                    <a:pt x="2562" y="12497"/>
                  </a:lnTo>
                  <a:lnTo>
                    <a:pt x="2685" y="12497"/>
                  </a:lnTo>
                  <a:lnTo>
                    <a:pt x="3457" y="12528"/>
                  </a:lnTo>
                  <a:lnTo>
                    <a:pt x="4197" y="12528"/>
                  </a:lnTo>
                  <a:lnTo>
                    <a:pt x="4969" y="12497"/>
                  </a:lnTo>
                  <a:lnTo>
                    <a:pt x="5740" y="12528"/>
                  </a:lnTo>
                  <a:lnTo>
                    <a:pt x="5956" y="12497"/>
                  </a:lnTo>
                  <a:lnTo>
                    <a:pt x="6049" y="12466"/>
                  </a:lnTo>
                  <a:lnTo>
                    <a:pt x="6110" y="12405"/>
                  </a:lnTo>
                  <a:lnTo>
                    <a:pt x="6172" y="12343"/>
                  </a:lnTo>
                  <a:lnTo>
                    <a:pt x="6203" y="12281"/>
                  </a:lnTo>
                  <a:lnTo>
                    <a:pt x="6234" y="12034"/>
                  </a:lnTo>
                  <a:lnTo>
                    <a:pt x="6234" y="11356"/>
                  </a:lnTo>
                  <a:lnTo>
                    <a:pt x="6203" y="11170"/>
                  </a:lnTo>
                  <a:lnTo>
                    <a:pt x="6141" y="11047"/>
                  </a:lnTo>
                  <a:lnTo>
                    <a:pt x="6018" y="10985"/>
                  </a:lnTo>
                  <a:lnTo>
                    <a:pt x="5833" y="10954"/>
                  </a:lnTo>
                  <a:lnTo>
                    <a:pt x="2531" y="10954"/>
                  </a:lnTo>
                  <a:lnTo>
                    <a:pt x="2346" y="10924"/>
                  </a:lnTo>
                  <a:lnTo>
                    <a:pt x="2253" y="10893"/>
                  </a:lnTo>
                  <a:lnTo>
                    <a:pt x="2192" y="10862"/>
                  </a:lnTo>
                  <a:lnTo>
                    <a:pt x="2161" y="10800"/>
                  </a:lnTo>
                  <a:lnTo>
                    <a:pt x="2130" y="10708"/>
                  </a:lnTo>
                  <a:lnTo>
                    <a:pt x="2099" y="10522"/>
                  </a:lnTo>
                  <a:lnTo>
                    <a:pt x="2099" y="9813"/>
                  </a:lnTo>
                  <a:lnTo>
                    <a:pt x="2130" y="9257"/>
                  </a:lnTo>
                  <a:lnTo>
                    <a:pt x="2130" y="8671"/>
                  </a:lnTo>
                  <a:lnTo>
                    <a:pt x="2130" y="7529"/>
                  </a:lnTo>
                  <a:lnTo>
                    <a:pt x="2099" y="5524"/>
                  </a:lnTo>
                  <a:lnTo>
                    <a:pt x="2099" y="5184"/>
                  </a:lnTo>
                  <a:lnTo>
                    <a:pt x="2130" y="5030"/>
                  </a:lnTo>
                  <a:lnTo>
                    <a:pt x="2223" y="4906"/>
                  </a:lnTo>
                  <a:lnTo>
                    <a:pt x="2315" y="4783"/>
                  </a:lnTo>
                  <a:lnTo>
                    <a:pt x="2469" y="4721"/>
                  </a:lnTo>
                  <a:lnTo>
                    <a:pt x="3457" y="4289"/>
                  </a:lnTo>
                  <a:lnTo>
                    <a:pt x="4444" y="3826"/>
                  </a:lnTo>
                  <a:lnTo>
                    <a:pt x="5432" y="3364"/>
                  </a:lnTo>
                  <a:lnTo>
                    <a:pt x="6450" y="2932"/>
                  </a:lnTo>
                  <a:lnTo>
                    <a:pt x="6573" y="2870"/>
                  </a:lnTo>
                  <a:close/>
                  <a:moveTo>
                    <a:pt x="5555" y="25025"/>
                  </a:moveTo>
                  <a:lnTo>
                    <a:pt x="5678" y="25087"/>
                  </a:lnTo>
                  <a:lnTo>
                    <a:pt x="5771" y="25118"/>
                  </a:lnTo>
                  <a:lnTo>
                    <a:pt x="5833" y="25179"/>
                  </a:lnTo>
                  <a:lnTo>
                    <a:pt x="5864" y="25272"/>
                  </a:lnTo>
                  <a:lnTo>
                    <a:pt x="5894" y="25365"/>
                  </a:lnTo>
                  <a:lnTo>
                    <a:pt x="5864" y="25488"/>
                  </a:lnTo>
                  <a:lnTo>
                    <a:pt x="5833" y="25611"/>
                  </a:lnTo>
                  <a:lnTo>
                    <a:pt x="5771" y="25735"/>
                  </a:lnTo>
                  <a:lnTo>
                    <a:pt x="5740" y="25766"/>
                  </a:lnTo>
                  <a:lnTo>
                    <a:pt x="5678" y="25797"/>
                  </a:lnTo>
                  <a:lnTo>
                    <a:pt x="5555" y="25797"/>
                  </a:lnTo>
                  <a:lnTo>
                    <a:pt x="5432" y="25827"/>
                  </a:lnTo>
                  <a:lnTo>
                    <a:pt x="4969" y="25797"/>
                  </a:lnTo>
                  <a:lnTo>
                    <a:pt x="4475" y="25797"/>
                  </a:lnTo>
                  <a:lnTo>
                    <a:pt x="3549" y="25827"/>
                  </a:lnTo>
                  <a:lnTo>
                    <a:pt x="2500" y="25827"/>
                  </a:lnTo>
                  <a:lnTo>
                    <a:pt x="2377" y="25797"/>
                  </a:lnTo>
                  <a:lnTo>
                    <a:pt x="2284" y="25766"/>
                  </a:lnTo>
                  <a:lnTo>
                    <a:pt x="2192" y="25704"/>
                  </a:lnTo>
                  <a:lnTo>
                    <a:pt x="2130" y="25611"/>
                  </a:lnTo>
                  <a:lnTo>
                    <a:pt x="2099" y="25519"/>
                  </a:lnTo>
                  <a:lnTo>
                    <a:pt x="2068" y="25426"/>
                  </a:lnTo>
                  <a:lnTo>
                    <a:pt x="2099" y="25303"/>
                  </a:lnTo>
                  <a:lnTo>
                    <a:pt x="2161" y="25179"/>
                  </a:lnTo>
                  <a:lnTo>
                    <a:pt x="2223" y="25087"/>
                  </a:lnTo>
                  <a:lnTo>
                    <a:pt x="2315" y="25056"/>
                  </a:lnTo>
                  <a:lnTo>
                    <a:pt x="2408" y="25025"/>
                  </a:lnTo>
                  <a:close/>
                  <a:moveTo>
                    <a:pt x="5493" y="27617"/>
                  </a:moveTo>
                  <a:lnTo>
                    <a:pt x="5678" y="27648"/>
                  </a:lnTo>
                  <a:lnTo>
                    <a:pt x="5802" y="27741"/>
                  </a:lnTo>
                  <a:lnTo>
                    <a:pt x="5864" y="27864"/>
                  </a:lnTo>
                  <a:lnTo>
                    <a:pt x="5894" y="28018"/>
                  </a:lnTo>
                  <a:lnTo>
                    <a:pt x="5864" y="28234"/>
                  </a:lnTo>
                  <a:lnTo>
                    <a:pt x="5802" y="28389"/>
                  </a:lnTo>
                  <a:lnTo>
                    <a:pt x="5740" y="28419"/>
                  </a:lnTo>
                  <a:lnTo>
                    <a:pt x="5678" y="28450"/>
                  </a:lnTo>
                  <a:lnTo>
                    <a:pt x="5493" y="28481"/>
                  </a:lnTo>
                  <a:lnTo>
                    <a:pt x="2284" y="28481"/>
                  </a:lnTo>
                  <a:lnTo>
                    <a:pt x="2192" y="28419"/>
                  </a:lnTo>
                  <a:lnTo>
                    <a:pt x="2130" y="28327"/>
                  </a:lnTo>
                  <a:lnTo>
                    <a:pt x="2068" y="28173"/>
                  </a:lnTo>
                  <a:lnTo>
                    <a:pt x="2068" y="28049"/>
                  </a:lnTo>
                  <a:lnTo>
                    <a:pt x="2099" y="27926"/>
                  </a:lnTo>
                  <a:lnTo>
                    <a:pt x="2130" y="27771"/>
                  </a:lnTo>
                  <a:lnTo>
                    <a:pt x="2223" y="27679"/>
                  </a:lnTo>
                  <a:lnTo>
                    <a:pt x="2315" y="27648"/>
                  </a:lnTo>
                  <a:lnTo>
                    <a:pt x="2408" y="27617"/>
                  </a:lnTo>
                  <a:lnTo>
                    <a:pt x="2531" y="27617"/>
                  </a:lnTo>
                  <a:lnTo>
                    <a:pt x="3179" y="27648"/>
                  </a:lnTo>
                  <a:lnTo>
                    <a:pt x="5185" y="27648"/>
                  </a:lnTo>
                  <a:lnTo>
                    <a:pt x="5493" y="27617"/>
                  </a:lnTo>
                  <a:close/>
                  <a:moveTo>
                    <a:pt x="7252" y="29808"/>
                  </a:moveTo>
                  <a:lnTo>
                    <a:pt x="7746" y="30579"/>
                  </a:lnTo>
                  <a:lnTo>
                    <a:pt x="7993" y="30981"/>
                  </a:lnTo>
                  <a:lnTo>
                    <a:pt x="8209" y="31413"/>
                  </a:lnTo>
                  <a:lnTo>
                    <a:pt x="7838" y="31443"/>
                  </a:lnTo>
                  <a:lnTo>
                    <a:pt x="7499" y="31413"/>
                  </a:lnTo>
                  <a:lnTo>
                    <a:pt x="7376" y="31382"/>
                  </a:lnTo>
                  <a:lnTo>
                    <a:pt x="7283" y="31320"/>
                  </a:lnTo>
                  <a:lnTo>
                    <a:pt x="7221" y="31227"/>
                  </a:lnTo>
                  <a:lnTo>
                    <a:pt x="7160" y="31135"/>
                  </a:lnTo>
                  <a:lnTo>
                    <a:pt x="7160" y="30857"/>
                  </a:lnTo>
                  <a:lnTo>
                    <a:pt x="7160" y="30487"/>
                  </a:lnTo>
                  <a:lnTo>
                    <a:pt x="7190" y="30086"/>
                  </a:lnTo>
                  <a:lnTo>
                    <a:pt x="7252" y="29808"/>
                  </a:lnTo>
                  <a:close/>
                  <a:moveTo>
                    <a:pt x="6728" y="16570"/>
                  </a:moveTo>
                  <a:lnTo>
                    <a:pt x="6758" y="16755"/>
                  </a:lnTo>
                  <a:lnTo>
                    <a:pt x="6728" y="16941"/>
                  </a:lnTo>
                  <a:lnTo>
                    <a:pt x="6758" y="27679"/>
                  </a:lnTo>
                  <a:lnTo>
                    <a:pt x="6758" y="30919"/>
                  </a:lnTo>
                  <a:lnTo>
                    <a:pt x="6728" y="31289"/>
                  </a:lnTo>
                  <a:lnTo>
                    <a:pt x="6697" y="31413"/>
                  </a:lnTo>
                  <a:lnTo>
                    <a:pt x="6635" y="31505"/>
                  </a:lnTo>
                  <a:lnTo>
                    <a:pt x="6542" y="31567"/>
                  </a:lnTo>
                  <a:lnTo>
                    <a:pt x="6419" y="31598"/>
                  </a:lnTo>
                  <a:lnTo>
                    <a:pt x="6049" y="31629"/>
                  </a:lnTo>
                  <a:lnTo>
                    <a:pt x="4413" y="31598"/>
                  </a:lnTo>
                  <a:lnTo>
                    <a:pt x="2778" y="31629"/>
                  </a:lnTo>
                  <a:lnTo>
                    <a:pt x="2562" y="31629"/>
                  </a:lnTo>
                  <a:lnTo>
                    <a:pt x="2346" y="31598"/>
                  </a:lnTo>
                  <a:lnTo>
                    <a:pt x="2253" y="31536"/>
                  </a:lnTo>
                  <a:lnTo>
                    <a:pt x="2192" y="31505"/>
                  </a:lnTo>
                  <a:lnTo>
                    <a:pt x="2161" y="31443"/>
                  </a:lnTo>
                  <a:lnTo>
                    <a:pt x="2130" y="31351"/>
                  </a:lnTo>
                  <a:lnTo>
                    <a:pt x="2099" y="31135"/>
                  </a:lnTo>
                  <a:lnTo>
                    <a:pt x="2099" y="30857"/>
                  </a:lnTo>
                  <a:lnTo>
                    <a:pt x="2099" y="30549"/>
                  </a:lnTo>
                  <a:lnTo>
                    <a:pt x="2037" y="29931"/>
                  </a:lnTo>
                  <a:lnTo>
                    <a:pt x="2007" y="29592"/>
                  </a:lnTo>
                  <a:lnTo>
                    <a:pt x="2037" y="29438"/>
                  </a:lnTo>
                  <a:lnTo>
                    <a:pt x="2068" y="29283"/>
                  </a:lnTo>
                  <a:lnTo>
                    <a:pt x="2161" y="29098"/>
                  </a:lnTo>
                  <a:lnTo>
                    <a:pt x="2253" y="28944"/>
                  </a:lnTo>
                  <a:lnTo>
                    <a:pt x="2408" y="28851"/>
                  </a:lnTo>
                  <a:lnTo>
                    <a:pt x="2593" y="28790"/>
                  </a:lnTo>
                  <a:lnTo>
                    <a:pt x="2871" y="28759"/>
                  </a:lnTo>
                  <a:lnTo>
                    <a:pt x="3148" y="28759"/>
                  </a:lnTo>
                  <a:lnTo>
                    <a:pt x="3889" y="28821"/>
                  </a:lnTo>
                  <a:lnTo>
                    <a:pt x="4259" y="28851"/>
                  </a:lnTo>
                  <a:lnTo>
                    <a:pt x="5740" y="28851"/>
                  </a:lnTo>
                  <a:lnTo>
                    <a:pt x="5987" y="28821"/>
                  </a:lnTo>
                  <a:lnTo>
                    <a:pt x="6080" y="28821"/>
                  </a:lnTo>
                  <a:lnTo>
                    <a:pt x="6141" y="28759"/>
                  </a:lnTo>
                  <a:lnTo>
                    <a:pt x="6172" y="28697"/>
                  </a:lnTo>
                  <a:lnTo>
                    <a:pt x="6203" y="28605"/>
                  </a:lnTo>
                  <a:lnTo>
                    <a:pt x="6234" y="28389"/>
                  </a:lnTo>
                  <a:lnTo>
                    <a:pt x="6234" y="27648"/>
                  </a:lnTo>
                  <a:lnTo>
                    <a:pt x="6234" y="27494"/>
                  </a:lnTo>
                  <a:lnTo>
                    <a:pt x="6172" y="27370"/>
                  </a:lnTo>
                  <a:lnTo>
                    <a:pt x="6049" y="27309"/>
                  </a:lnTo>
                  <a:lnTo>
                    <a:pt x="5894" y="27278"/>
                  </a:lnTo>
                  <a:lnTo>
                    <a:pt x="2377" y="27278"/>
                  </a:lnTo>
                  <a:lnTo>
                    <a:pt x="2253" y="27216"/>
                  </a:lnTo>
                  <a:lnTo>
                    <a:pt x="2192" y="27154"/>
                  </a:lnTo>
                  <a:lnTo>
                    <a:pt x="2161" y="27093"/>
                  </a:lnTo>
                  <a:lnTo>
                    <a:pt x="2099" y="26907"/>
                  </a:lnTo>
                  <a:lnTo>
                    <a:pt x="2068" y="26722"/>
                  </a:lnTo>
                  <a:lnTo>
                    <a:pt x="2099" y="26537"/>
                  </a:lnTo>
                  <a:lnTo>
                    <a:pt x="2192" y="26352"/>
                  </a:lnTo>
                  <a:lnTo>
                    <a:pt x="2253" y="26259"/>
                  </a:lnTo>
                  <a:lnTo>
                    <a:pt x="2377" y="26229"/>
                  </a:lnTo>
                  <a:lnTo>
                    <a:pt x="2593" y="26198"/>
                  </a:lnTo>
                  <a:lnTo>
                    <a:pt x="4259" y="26229"/>
                  </a:lnTo>
                  <a:lnTo>
                    <a:pt x="5925" y="26229"/>
                  </a:lnTo>
                  <a:lnTo>
                    <a:pt x="6049" y="26167"/>
                  </a:lnTo>
                  <a:lnTo>
                    <a:pt x="6141" y="26105"/>
                  </a:lnTo>
                  <a:lnTo>
                    <a:pt x="6203" y="26013"/>
                  </a:lnTo>
                  <a:lnTo>
                    <a:pt x="6234" y="25858"/>
                  </a:lnTo>
                  <a:lnTo>
                    <a:pt x="6234" y="24994"/>
                  </a:lnTo>
                  <a:lnTo>
                    <a:pt x="6203" y="24840"/>
                  </a:lnTo>
                  <a:lnTo>
                    <a:pt x="6141" y="24747"/>
                  </a:lnTo>
                  <a:lnTo>
                    <a:pt x="6049" y="24686"/>
                  </a:lnTo>
                  <a:lnTo>
                    <a:pt x="5925" y="24655"/>
                  </a:lnTo>
                  <a:lnTo>
                    <a:pt x="2439" y="24655"/>
                  </a:lnTo>
                  <a:lnTo>
                    <a:pt x="2315" y="24624"/>
                  </a:lnTo>
                  <a:lnTo>
                    <a:pt x="2223" y="24562"/>
                  </a:lnTo>
                  <a:lnTo>
                    <a:pt x="2161" y="24470"/>
                  </a:lnTo>
                  <a:lnTo>
                    <a:pt x="2130" y="24346"/>
                  </a:lnTo>
                  <a:lnTo>
                    <a:pt x="2099" y="24099"/>
                  </a:lnTo>
                  <a:lnTo>
                    <a:pt x="2099" y="23853"/>
                  </a:lnTo>
                  <a:lnTo>
                    <a:pt x="2130" y="22927"/>
                  </a:lnTo>
                  <a:lnTo>
                    <a:pt x="2130" y="22032"/>
                  </a:lnTo>
                  <a:lnTo>
                    <a:pt x="2130" y="20181"/>
                  </a:lnTo>
                  <a:lnTo>
                    <a:pt x="2130" y="19594"/>
                  </a:lnTo>
                  <a:lnTo>
                    <a:pt x="2099" y="19039"/>
                  </a:lnTo>
                  <a:lnTo>
                    <a:pt x="2099" y="18823"/>
                  </a:lnTo>
                  <a:lnTo>
                    <a:pt x="2161" y="18669"/>
                  </a:lnTo>
                  <a:lnTo>
                    <a:pt x="2284" y="18545"/>
                  </a:lnTo>
                  <a:lnTo>
                    <a:pt x="2439" y="18422"/>
                  </a:lnTo>
                  <a:lnTo>
                    <a:pt x="6481" y="16601"/>
                  </a:lnTo>
                  <a:lnTo>
                    <a:pt x="6573" y="16570"/>
                  </a:lnTo>
                  <a:close/>
                  <a:moveTo>
                    <a:pt x="3519" y="0"/>
                  </a:moveTo>
                  <a:lnTo>
                    <a:pt x="3056" y="31"/>
                  </a:lnTo>
                  <a:lnTo>
                    <a:pt x="2593" y="124"/>
                  </a:lnTo>
                  <a:lnTo>
                    <a:pt x="2130" y="278"/>
                  </a:lnTo>
                  <a:lnTo>
                    <a:pt x="2130" y="370"/>
                  </a:lnTo>
                  <a:lnTo>
                    <a:pt x="2099" y="401"/>
                  </a:lnTo>
                  <a:lnTo>
                    <a:pt x="2007" y="463"/>
                  </a:lnTo>
                  <a:lnTo>
                    <a:pt x="1945" y="494"/>
                  </a:lnTo>
                  <a:lnTo>
                    <a:pt x="1914" y="556"/>
                  </a:lnTo>
                  <a:lnTo>
                    <a:pt x="1883" y="617"/>
                  </a:lnTo>
                  <a:lnTo>
                    <a:pt x="1883" y="679"/>
                  </a:lnTo>
                  <a:lnTo>
                    <a:pt x="1883" y="741"/>
                  </a:lnTo>
                  <a:lnTo>
                    <a:pt x="1883" y="802"/>
                  </a:lnTo>
                  <a:lnTo>
                    <a:pt x="2037" y="741"/>
                  </a:lnTo>
                  <a:lnTo>
                    <a:pt x="2192" y="679"/>
                  </a:lnTo>
                  <a:lnTo>
                    <a:pt x="2500" y="525"/>
                  </a:lnTo>
                  <a:lnTo>
                    <a:pt x="2778" y="432"/>
                  </a:lnTo>
                  <a:lnTo>
                    <a:pt x="2932" y="401"/>
                  </a:lnTo>
                  <a:lnTo>
                    <a:pt x="6450" y="401"/>
                  </a:lnTo>
                  <a:lnTo>
                    <a:pt x="6542" y="432"/>
                  </a:lnTo>
                  <a:lnTo>
                    <a:pt x="6604" y="463"/>
                  </a:lnTo>
                  <a:lnTo>
                    <a:pt x="6635" y="525"/>
                  </a:lnTo>
                  <a:lnTo>
                    <a:pt x="6666" y="617"/>
                  </a:lnTo>
                  <a:lnTo>
                    <a:pt x="6728" y="802"/>
                  </a:lnTo>
                  <a:lnTo>
                    <a:pt x="6789" y="1049"/>
                  </a:lnTo>
                  <a:lnTo>
                    <a:pt x="6789" y="1327"/>
                  </a:lnTo>
                  <a:lnTo>
                    <a:pt x="6789" y="1574"/>
                  </a:lnTo>
                  <a:lnTo>
                    <a:pt x="6758" y="1852"/>
                  </a:lnTo>
                  <a:lnTo>
                    <a:pt x="6697" y="2068"/>
                  </a:lnTo>
                  <a:lnTo>
                    <a:pt x="6573" y="2253"/>
                  </a:lnTo>
                  <a:lnTo>
                    <a:pt x="6419" y="2438"/>
                  </a:lnTo>
                  <a:lnTo>
                    <a:pt x="6265" y="2592"/>
                  </a:lnTo>
                  <a:lnTo>
                    <a:pt x="6049" y="2716"/>
                  </a:lnTo>
                  <a:lnTo>
                    <a:pt x="5802" y="2839"/>
                  </a:lnTo>
                  <a:lnTo>
                    <a:pt x="4907" y="3148"/>
                  </a:lnTo>
                  <a:lnTo>
                    <a:pt x="4568" y="3302"/>
                  </a:lnTo>
                  <a:lnTo>
                    <a:pt x="4228" y="3456"/>
                  </a:lnTo>
                  <a:lnTo>
                    <a:pt x="3519" y="3826"/>
                  </a:lnTo>
                  <a:lnTo>
                    <a:pt x="2932" y="4104"/>
                  </a:lnTo>
                  <a:lnTo>
                    <a:pt x="2346" y="4320"/>
                  </a:lnTo>
                  <a:lnTo>
                    <a:pt x="1729" y="4505"/>
                  </a:lnTo>
                  <a:lnTo>
                    <a:pt x="1389" y="4536"/>
                  </a:lnTo>
                  <a:lnTo>
                    <a:pt x="1081" y="4598"/>
                  </a:lnTo>
                  <a:lnTo>
                    <a:pt x="587" y="4598"/>
                  </a:lnTo>
                  <a:lnTo>
                    <a:pt x="124" y="4567"/>
                  </a:lnTo>
                  <a:lnTo>
                    <a:pt x="32" y="4629"/>
                  </a:lnTo>
                  <a:lnTo>
                    <a:pt x="1" y="4721"/>
                  </a:lnTo>
                  <a:lnTo>
                    <a:pt x="1" y="4937"/>
                  </a:lnTo>
                  <a:lnTo>
                    <a:pt x="1482" y="4937"/>
                  </a:lnTo>
                  <a:lnTo>
                    <a:pt x="1575" y="4968"/>
                  </a:lnTo>
                  <a:lnTo>
                    <a:pt x="1636" y="5030"/>
                  </a:lnTo>
                  <a:lnTo>
                    <a:pt x="1698" y="5092"/>
                  </a:lnTo>
                  <a:lnTo>
                    <a:pt x="1729" y="5184"/>
                  </a:lnTo>
                  <a:lnTo>
                    <a:pt x="1760" y="5431"/>
                  </a:lnTo>
                  <a:lnTo>
                    <a:pt x="1729" y="7097"/>
                  </a:lnTo>
                  <a:lnTo>
                    <a:pt x="1729" y="12189"/>
                  </a:lnTo>
                  <a:lnTo>
                    <a:pt x="1760" y="13608"/>
                  </a:lnTo>
                  <a:lnTo>
                    <a:pt x="1760" y="13793"/>
                  </a:lnTo>
                  <a:lnTo>
                    <a:pt x="1698" y="13978"/>
                  </a:lnTo>
                  <a:lnTo>
                    <a:pt x="1667" y="14102"/>
                  </a:lnTo>
                  <a:lnTo>
                    <a:pt x="1575" y="14194"/>
                  </a:lnTo>
                  <a:lnTo>
                    <a:pt x="1451" y="14256"/>
                  </a:lnTo>
                  <a:lnTo>
                    <a:pt x="1266" y="14287"/>
                  </a:lnTo>
                  <a:lnTo>
                    <a:pt x="1266" y="14194"/>
                  </a:lnTo>
                  <a:lnTo>
                    <a:pt x="1266" y="14102"/>
                  </a:lnTo>
                  <a:lnTo>
                    <a:pt x="1235" y="13855"/>
                  </a:lnTo>
                  <a:lnTo>
                    <a:pt x="1204" y="13762"/>
                  </a:lnTo>
                  <a:lnTo>
                    <a:pt x="1143" y="13701"/>
                  </a:lnTo>
                  <a:lnTo>
                    <a:pt x="1081" y="13639"/>
                  </a:lnTo>
                  <a:lnTo>
                    <a:pt x="1019" y="13608"/>
                  </a:lnTo>
                  <a:lnTo>
                    <a:pt x="803" y="13546"/>
                  </a:lnTo>
                  <a:lnTo>
                    <a:pt x="402" y="13546"/>
                  </a:lnTo>
                  <a:lnTo>
                    <a:pt x="1" y="13577"/>
                  </a:lnTo>
                  <a:lnTo>
                    <a:pt x="1" y="13948"/>
                  </a:lnTo>
                  <a:lnTo>
                    <a:pt x="155" y="13978"/>
                  </a:lnTo>
                  <a:lnTo>
                    <a:pt x="680" y="13978"/>
                  </a:lnTo>
                  <a:lnTo>
                    <a:pt x="772" y="14009"/>
                  </a:lnTo>
                  <a:lnTo>
                    <a:pt x="803" y="14102"/>
                  </a:lnTo>
                  <a:lnTo>
                    <a:pt x="834" y="14225"/>
                  </a:lnTo>
                  <a:lnTo>
                    <a:pt x="803" y="14441"/>
                  </a:lnTo>
                  <a:lnTo>
                    <a:pt x="772" y="14534"/>
                  </a:lnTo>
                  <a:lnTo>
                    <a:pt x="741" y="14596"/>
                  </a:lnTo>
                  <a:lnTo>
                    <a:pt x="680" y="14657"/>
                  </a:lnTo>
                  <a:lnTo>
                    <a:pt x="587" y="14688"/>
                  </a:lnTo>
                  <a:lnTo>
                    <a:pt x="371" y="14719"/>
                  </a:lnTo>
                  <a:lnTo>
                    <a:pt x="1" y="14750"/>
                  </a:lnTo>
                  <a:lnTo>
                    <a:pt x="1" y="15120"/>
                  </a:lnTo>
                  <a:lnTo>
                    <a:pt x="1" y="15182"/>
                  </a:lnTo>
                  <a:lnTo>
                    <a:pt x="32" y="15244"/>
                  </a:lnTo>
                  <a:lnTo>
                    <a:pt x="93" y="15305"/>
                  </a:lnTo>
                  <a:lnTo>
                    <a:pt x="1297" y="14781"/>
                  </a:lnTo>
                  <a:lnTo>
                    <a:pt x="2469" y="14256"/>
                  </a:lnTo>
                  <a:lnTo>
                    <a:pt x="2716" y="14164"/>
                  </a:lnTo>
                  <a:lnTo>
                    <a:pt x="2963" y="14102"/>
                  </a:lnTo>
                  <a:lnTo>
                    <a:pt x="3210" y="14071"/>
                  </a:lnTo>
                  <a:lnTo>
                    <a:pt x="3457" y="14071"/>
                  </a:lnTo>
                  <a:lnTo>
                    <a:pt x="4136" y="14102"/>
                  </a:lnTo>
                  <a:lnTo>
                    <a:pt x="6450" y="14102"/>
                  </a:lnTo>
                  <a:lnTo>
                    <a:pt x="6604" y="14133"/>
                  </a:lnTo>
                  <a:lnTo>
                    <a:pt x="6697" y="14194"/>
                  </a:lnTo>
                  <a:lnTo>
                    <a:pt x="6758" y="14287"/>
                  </a:lnTo>
                  <a:lnTo>
                    <a:pt x="6789" y="14441"/>
                  </a:lnTo>
                  <a:lnTo>
                    <a:pt x="6789" y="14842"/>
                  </a:lnTo>
                  <a:lnTo>
                    <a:pt x="6758" y="15244"/>
                  </a:lnTo>
                  <a:lnTo>
                    <a:pt x="6635" y="15645"/>
                  </a:lnTo>
                  <a:lnTo>
                    <a:pt x="6512" y="16015"/>
                  </a:lnTo>
                  <a:lnTo>
                    <a:pt x="6450" y="16108"/>
                  </a:lnTo>
                  <a:lnTo>
                    <a:pt x="6357" y="16200"/>
                  </a:lnTo>
                  <a:lnTo>
                    <a:pt x="6265" y="16262"/>
                  </a:lnTo>
                  <a:lnTo>
                    <a:pt x="6141" y="16324"/>
                  </a:lnTo>
                  <a:lnTo>
                    <a:pt x="4598" y="16971"/>
                  </a:lnTo>
                  <a:lnTo>
                    <a:pt x="4074" y="17249"/>
                  </a:lnTo>
                  <a:lnTo>
                    <a:pt x="3549" y="17527"/>
                  </a:lnTo>
                  <a:lnTo>
                    <a:pt x="3056" y="17774"/>
                  </a:lnTo>
                  <a:lnTo>
                    <a:pt x="2562" y="17959"/>
                  </a:lnTo>
                  <a:lnTo>
                    <a:pt x="2037" y="18113"/>
                  </a:lnTo>
                  <a:lnTo>
                    <a:pt x="1482" y="18175"/>
                  </a:lnTo>
                  <a:lnTo>
                    <a:pt x="711" y="18267"/>
                  </a:lnTo>
                  <a:lnTo>
                    <a:pt x="680" y="18360"/>
                  </a:lnTo>
                  <a:lnTo>
                    <a:pt x="649" y="18483"/>
                  </a:lnTo>
                  <a:lnTo>
                    <a:pt x="649" y="18576"/>
                  </a:lnTo>
                  <a:lnTo>
                    <a:pt x="649" y="18638"/>
                  </a:lnTo>
                  <a:lnTo>
                    <a:pt x="1235" y="18638"/>
                  </a:lnTo>
                  <a:lnTo>
                    <a:pt x="1482" y="18669"/>
                  </a:lnTo>
                  <a:lnTo>
                    <a:pt x="1575" y="18699"/>
                  </a:lnTo>
                  <a:lnTo>
                    <a:pt x="1636" y="18730"/>
                  </a:lnTo>
                  <a:lnTo>
                    <a:pt x="1667" y="18792"/>
                  </a:lnTo>
                  <a:lnTo>
                    <a:pt x="1729" y="18885"/>
                  </a:lnTo>
                  <a:lnTo>
                    <a:pt x="1760" y="19131"/>
                  </a:lnTo>
                  <a:lnTo>
                    <a:pt x="1760" y="19502"/>
                  </a:lnTo>
                  <a:lnTo>
                    <a:pt x="1760" y="19903"/>
                  </a:lnTo>
                  <a:lnTo>
                    <a:pt x="1729" y="20366"/>
                  </a:lnTo>
                  <a:lnTo>
                    <a:pt x="1729" y="20859"/>
                  </a:lnTo>
                  <a:lnTo>
                    <a:pt x="1729" y="28635"/>
                  </a:lnTo>
                  <a:lnTo>
                    <a:pt x="1760" y="30826"/>
                  </a:lnTo>
                  <a:lnTo>
                    <a:pt x="1760" y="31042"/>
                  </a:lnTo>
                  <a:lnTo>
                    <a:pt x="1729" y="31227"/>
                  </a:lnTo>
                  <a:lnTo>
                    <a:pt x="1698" y="31413"/>
                  </a:lnTo>
                  <a:lnTo>
                    <a:pt x="1605" y="31536"/>
                  </a:lnTo>
                  <a:lnTo>
                    <a:pt x="1482" y="31598"/>
                  </a:lnTo>
                  <a:lnTo>
                    <a:pt x="1297" y="31629"/>
                  </a:lnTo>
                  <a:lnTo>
                    <a:pt x="772" y="31629"/>
                  </a:lnTo>
                  <a:lnTo>
                    <a:pt x="680" y="31690"/>
                  </a:lnTo>
                  <a:lnTo>
                    <a:pt x="711" y="31752"/>
                  </a:lnTo>
                  <a:lnTo>
                    <a:pt x="680" y="31845"/>
                  </a:lnTo>
                  <a:lnTo>
                    <a:pt x="649" y="31999"/>
                  </a:lnTo>
                  <a:lnTo>
                    <a:pt x="11140" y="31999"/>
                  </a:lnTo>
                  <a:lnTo>
                    <a:pt x="11140" y="31629"/>
                  </a:lnTo>
                  <a:lnTo>
                    <a:pt x="10955" y="31690"/>
                  </a:lnTo>
                  <a:lnTo>
                    <a:pt x="10400" y="31690"/>
                  </a:lnTo>
                  <a:lnTo>
                    <a:pt x="9998" y="31659"/>
                  </a:lnTo>
                  <a:lnTo>
                    <a:pt x="9597" y="31567"/>
                  </a:lnTo>
                  <a:lnTo>
                    <a:pt x="9227" y="31443"/>
                  </a:lnTo>
                  <a:lnTo>
                    <a:pt x="8888" y="31289"/>
                  </a:lnTo>
                  <a:lnTo>
                    <a:pt x="8579" y="31073"/>
                  </a:lnTo>
                  <a:lnTo>
                    <a:pt x="8301" y="30795"/>
                  </a:lnTo>
                  <a:lnTo>
                    <a:pt x="8054" y="30456"/>
                  </a:lnTo>
                  <a:lnTo>
                    <a:pt x="7838" y="30086"/>
                  </a:lnTo>
                  <a:lnTo>
                    <a:pt x="7592" y="29530"/>
                  </a:lnTo>
                  <a:lnTo>
                    <a:pt x="7376" y="28975"/>
                  </a:lnTo>
                  <a:lnTo>
                    <a:pt x="7283" y="28666"/>
                  </a:lnTo>
                  <a:lnTo>
                    <a:pt x="7190" y="28358"/>
                  </a:lnTo>
                  <a:lnTo>
                    <a:pt x="7160" y="28049"/>
                  </a:lnTo>
                  <a:lnTo>
                    <a:pt x="7160" y="27710"/>
                  </a:lnTo>
                  <a:lnTo>
                    <a:pt x="7160" y="25488"/>
                  </a:lnTo>
                  <a:lnTo>
                    <a:pt x="7160" y="4104"/>
                  </a:lnTo>
                  <a:lnTo>
                    <a:pt x="7160" y="741"/>
                  </a:lnTo>
                  <a:lnTo>
                    <a:pt x="7160" y="525"/>
                  </a:lnTo>
                  <a:lnTo>
                    <a:pt x="7129" y="340"/>
                  </a:lnTo>
                  <a:lnTo>
                    <a:pt x="7098" y="216"/>
                  </a:lnTo>
                  <a:lnTo>
                    <a:pt x="7005" y="124"/>
                  </a:lnTo>
                  <a:lnTo>
                    <a:pt x="6913" y="62"/>
                  </a:lnTo>
                  <a:lnTo>
                    <a:pt x="6789" y="0"/>
                  </a:lnTo>
                  <a:lnTo>
                    <a:pt x="6388" y="0"/>
                  </a:lnTo>
                  <a:lnTo>
                    <a:pt x="5185" y="31"/>
                  </a:lnTo>
                  <a:lnTo>
                    <a:pt x="4012" y="0"/>
                  </a:lnTo>
                  <a:close/>
                </a:path>
              </a:pathLst>
            </a:custGeom>
            <a:solidFill>
              <a:srgbClr val="D94D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8"/>
            <p:cNvSpPr/>
            <p:nvPr/>
          </p:nvSpPr>
          <p:spPr>
            <a:xfrm>
              <a:off x="3745950" y="4595125"/>
              <a:ext cx="317850" cy="877125"/>
            </a:xfrm>
            <a:custGeom>
              <a:avLst/>
              <a:gdLst/>
              <a:ahLst/>
              <a:cxnLst/>
              <a:rect l="l" t="t" r="r" b="b"/>
              <a:pathLst>
                <a:path w="12714" h="35085" extrusionOk="0">
                  <a:moveTo>
                    <a:pt x="5308" y="14411"/>
                  </a:moveTo>
                  <a:lnTo>
                    <a:pt x="5308" y="14442"/>
                  </a:lnTo>
                  <a:lnTo>
                    <a:pt x="5987" y="14442"/>
                  </a:lnTo>
                  <a:lnTo>
                    <a:pt x="6049" y="14503"/>
                  </a:lnTo>
                  <a:lnTo>
                    <a:pt x="6111" y="14596"/>
                  </a:lnTo>
                  <a:lnTo>
                    <a:pt x="6111" y="14750"/>
                  </a:lnTo>
                  <a:lnTo>
                    <a:pt x="6111" y="14904"/>
                  </a:lnTo>
                  <a:lnTo>
                    <a:pt x="6080" y="15059"/>
                  </a:lnTo>
                  <a:lnTo>
                    <a:pt x="6018" y="15151"/>
                  </a:lnTo>
                  <a:lnTo>
                    <a:pt x="5925" y="15213"/>
                  </a:lnTo>
                  <a:lnTo>
                    <a:pt x="4691" y="15213"/>
                  </a:lnTo>
                  <a:lnTo>
                    <a:pt x="4599" y="15182"/>
                  </a:lnTo>
                  <a:lnTo>
                    <a:pt x="4537" y="15120"/>
                  </a:lnTo>
                  <a:lnTo>
                    <a:pt x="4475" y="15028"/>
                  </a:lnTo>
                  <a:lnTo>
                    <a:pt x="4444" y="14904"/>
                  </a:lnTo>
                  <a:lnTo>
                    <a:pt x="4444" y="14781"/>
                  </a:lnTo>
                  <a:lnTo>
                    <a:pt x="4444" y="14658"/>
                  </a:lnTo>
                  <a:lnTo>
                    <a:pt x="4506" y="14534"/>
                  </a:lnTo>
                  <a:lnTo>
                    <a:pt x="4568" y="14472"/>
                  </a:lnTo>
                  <a:lnTo>
                    <a:pt x="4629" y="14442"/>
                  </a:lnTo>
                  <a:lnTo>
                    <a:pt x="4753" y="14411"/>
                  </a:lnTo>
                  <a:close/>
                  <a:moveTo>
                    <a:pt x="11881" y="14411"/>
                  </a:moveTo>
                  <a:lnTo>
                    <a:pt x="12097" y="14442"/>
                  </a:lnTo>
                  <a:lnTo>
                    <a:pt x="12220" y="14503"/>
                  </a:lnTo>
                  <a:lnTo>
                    <a:pt x="12251" y="14534"/>
                  </a:lnTo>
                  <a:lnTo>
                    <a:pt x="12282" y="14596"/>
                  </a:lnTo>
                  <a:lnTo>
                    <a:pt x="12313" y="14781"/>
                  </a:lnTo>
                  <a:lnTo>
                    <a:pt x="12282" y="14997"/>
                  </a:lnTo>
                  <a:lnTo>
                    <a:pt x="12282" y="15059"/>
                  </a:lnTo>
                  <a:lnTo>
                    <a:pt x="12220" y="15120"/>
                  </a:lnTo>
                  <a:lnTo>
                    <a:pt x="12158" y="15151"/>
                  </a:lnTo>
                  <a:lnTo>
                    <a:pt x="12097" y="15213"/>
                  </a:lnTo>
                  <a:lnTo>
                    <a:pt x="8795" y="15213"/>
                  </a:lnTo>
                  <a:lnTo>
                    <a:pt x="8672" y="15151"/>
                  </a:lnTo>
                  <a:lnTo>
                    <a:pt x="8610" y="15028"/>
                  </a:lnTo>
                  <a:lnTo>
                    <a:pt x="8579" y="14874"/>
                  </a:lnTo>
                  <a:lnTo>
                    <a:pt x="8579" y="14658"/>
                  </a:lnTo>
                  <a:lnTo>
                    <a:pt x="8579" y="14565"/>
                  </a:lnTo>
                  <a:lnTo>
                    <a:pt x="8641" y="14534"/>
                  </a:lnTo>
                  <a:lnTo>
                    <a:pt x="8672" y="14472"/>
                  </a:lnTo>
                  <a:lnTo>
                    <a:pt x="8764" y="14442"/>
                  </a:lnTo>
                  <a:lnTo>
                    <a:pt x="8980" y="14411"/>
                  </a:lnTo>
                  <a:close/>
                  <a:moveTo>
                    <a:pt x="7931" y="8023"/>
                  </a:moveTo>
                  <a:lnTo>
                    <a:pt x="8024" y="8054"/>
                  </a:lnTo>
                  <a:lnTo>
                    <a:pt x="8085" y="8116"/>
                  </a:lnTo>
                  <a:lnTo>
                    <a:pt x="8116" y="8178"/>
                  </a:lnTo>
                  <a:lnTo>
                    <a:pt x="8147" y="8239"/>
                  </a:lnTo>
                  <a:lnTo>
                    <a:pt x="8178" y="8486"/>
                  </a:lnTo>
                  <a:lnTo>
                    <a:pt x="8178" y="12467"/>
                  </a:lnTo>
                  <a:lnTo>
                    <a:pt x="8178" y="16324"/>
                  </a:lnTo>
                  <a:lnTo>
                    <a:pt x="8178" y="16571"/>
                  </a:lnTo>
                  <a:lnTo>
                    <a:pt x="8147" y="16694"/>
                  </a:lnTo>
                  <a:lnTo>
                    <a:pt x="8085" y="16756"/>
                  </a:lnTo>
                  <a:lnTo>
                    <a:pt x="8024" y="16787"/>
                  </a:lnTo>
                  <a:lnTo>
                    <a:pt x="7900" y="16787"/>
                  </a:lnTo>
                  <a:lnTo>
                    <a:pt x="7561" y="16694"/>
                  </a:lnTo>
                  <a:lnTo>
                    <a:pt x="7221" y="16663"/>
                  </a:lnTo>
                  <a:lnTo>
                    <a:pt x="6543" y="16632"/>
                  </a:lnTo>
                  <a:lnTo>
                    <a:pt x="5833" y="16632"/>
                  </a:lnTo>
                  <a:lnTo>
                    <a:pt x="5123" y="16663"/>
                  </a:lnTo>
                  <a:lnTo>
                    <a:pt x="4938" y="16663"/>
                  </a:lnTo>
                  <a:lnTo>
                    <a:pt x="4753" y="16632"/>
                  </a:lnTo>
                  <a:lnTo>
                    <a:pt x="4629" y="16571"/>
                  </a:lnTo>
                  <a:lnTo>
                    <a:pt x="4506" y="16478"/>
                  </a:lnTo>
                  <a:lnTo>
                    <a:pt x="4444" y="16355"/>
                  </a:lnTo>
                  <a:lnTo>
                    <a:pt x="4413" y="16200"/>
                  </a:lnTo>
                  <a:lnTo>
                    <a:pt x="4413" y="16046"/>
                  </a:lnTo>
                  <a:lnTo>
                    <a:pt x="4475" y="15830"/>
                  </a:lnTo>
                  <a:lnTo>
                    <a:pt x="4506" y="15707"/>
                  </a:lnTo>
                  <a:lnTo>
                    <a:pt x="4568" y="15645"/>
                  </a:lnTo>
                  <a:lnTo>
                    <a:pt x="4691" y="15614"/>
                  </a:lnTo>
                  <a:lnTo>
                    <a:pt x="4815" y="15583"/>
                  </a:lnTo>
                  <a:lnTo>
                    <a:pt x="5709" y="15614"/>
                  </a:lnTo>
                  <a:lnTo>
                    <a:pt x="6018" y="15614"/>
                  </a:lnTo>
                  <a:lnTo>
                    <a:pt x="6203" y="15583"/>
                  </a:lnTo>
                  <a:lnTo>
                    <a:pt x="6357" y="15491"/>
                  </a:lnTo>
                  <a:lnTo>
                    <a:pt x="6450" y="15367"/>
                  </a:lnTo>
                  <a:lnTo>
                    <a:pt x="6512" y="15182"/>
                  </a:lnTo>
                  <a:lnTo>
                    <a:pt x="6543" y="14997"/>
                  </a:lnTo>
                  <a:lnTo>
                    <a:pt x="6543" y="14812"/>
                  </a:lnTo>
                  <a:lnTo>
                    <a:pt x="6543" y="14627"/>
                  </a:lnTo>
                  <a:lnTo>
                    <a:pt x="6512" y="14442"/>
                  </a:lnTo>
                  <a:lnTo>
                    <a:pt x="6450" y="14287"/>
                  </a:lnTo>
                  <a:lnTo>
                    <a:pt x="6388" y="14164"/>
                  </a:lnTo>
                  <a:lnTo>
                    <a:pt x="6265" y="14071"/>
                  </a:lnTo>
                  <a:lnTo>
                    <a:pt x="6080" y="14040"/>
                  </a:lnTo>
                  <a:lnTo>
                    <a:pt x="5833" y="14010"/>
                  </a:lnTo>
                  <a:lnTo>
                    <a:pt x="4907" y="14010"/>
                  </a:lnTo>
                  <a:lnTo>
                    <a:pt x="4753" y="13948"/>
                  </a:lnTo>
                  <a:lnTo>
                    <a:pt x="4629" y="13886"/>
                  </a:lnTo>
                  <a:lnTo>
                    <a:pt x="4537" y="13794"/>
                  </a:lnTo>
                  <a:lnTo>
                    <a:pt x="4506" y="13639"/>
                  </a:lnTo>
                  <a:lnTo>
                    <a:pt x="4475" y="13454"/>
                  </a:lnTo>
                  <a:lnTo>
                    <a:pt x="4475" y="13269"/>
                  </a:lnTo>
                  <a:lnTo>
                    <a:pt x="4444" y="9103"/>
                  </a:lnTo>
                  <a:lnTo>
                    <a:pt x="4444" y="8486"/>
                  </a:lnTo>
                  <a:lnTo>
                    <a:pt x="4475" y="8239"/>
                  </a:lnTo>
                  <a:lnTo>
                    <a:pt x="4506" y="8178"/>
                  </a:lnTo>
                  <a:lnTo>
                    <a:pt x="4568" y="8116"/>
                  </a:lnTo>
                  <a:lnTo>
                    <a:pt x="4629" y="8054"/>
                  </a:lnTo>
                  <a:lnTo>
                    <a:pt x="4722" y="8023"/>
                  </a:lnTo>
                  <a:close/>
                  <a:moveTo>
                    <a:pt x="12097" y="17064"/>
                  </a:moveTo>
                  <a:lnTo>
                    <a:pt x="12220" y="17126"/>
                  </a:lnTo>
                  <a:lnTo>
                    <a:pt x="12251" y="17188"/>
                  </a:lnTo>
                  <a:lnTo>
                    <a:pt x="12282" y="17250"/>
                  </a:lnTo>
                  <a:lnTo>
                    <a:pt x="12313" y="17435"/>
                  </a:lnTo>
                  <a:lnTo>
                    <a:pt x="12282" y="17620"/>
                  </a:lnTo>
                  <a:lnTo>
                    <a:pt x="12282" y="17712"/>
                  </a:lnTo>
                  <a:lnTo>
                    <a:pt x="12220" y="17774"/>
                  </a:lnTo>
                  <a:lnTo>
                    <a:pt x="12158" y="17805"/>
                  </a:lnTo>
                  <a:lnTo>
                    <a:pt x="12097" y="17836"/>
                  </a:lnTo>
                  <a:lnTo>
                    <a:pt x="11912" y="17867"/>
                  </a:lnTo>
                  <a:lnTo>
                    <a:pt x="11387" y="17836"/>
                  </a:lnTo>
                  <a:lnTo>
                    <a:pt x="10832" y="17867"/>
                  </a:lnTo>
                  <a:lnTo>
                    <a:pt x="10307" y="17867"/>
                  </a:lnTo>
                  <a:lnTo>
                    <a:pt x="9783" y="17836"/>
                  </a:lnTo>
                  <a:lnTo>
                    <a:pt x="9381" y="17836"/>
                  </a:lnTo>
                  <a:lnTo>
                    <a:pt x="8980" y="17867"/>
                  </a:lnTo>
                  <a:lnTo>
                    <a:pt x="8764" y="17836"/>
                  </a:lnTo>
                  <a:lnTo>
                    <a:pt x="8703" y="17805"/>
                  </a:lnTo>
                  <a:lnTo>
                    <a:pt x="8641" y="17743"/>
                  </a:lnTo>
                  <a:lnTo>
                    <a:pt x="8610" y="17682"/>
                  </a:lnTo>
                  <a:lnTo>
                    <a:pt x="8579" y="17620"/>
                  </a:lnTo>
                  <a:lnTo>
                    <a:pt x="8548" y="17404"/>
                  </a:lnTo>
                  <a:lnTo>
                    <a:pt x="8579" y="17250"/>
                  </a:lnTo>
                  <a:lnTo>
                    <a:pt x="8641" y="17126"/>
                  </a:lnTo>
                  <a:lnTo>
                    <a:pt x="8764" y="17064"/>
                  </a:lnTo>
                  <a:close/>
                  <a:moveTo>
                    <a:pt x="12035" y="19687"/>
                  </a:moveTo>
                  <a:lnTo>
                    <a:pt x="12128" y="19718"/>
                  </a:lnTo>
                  <a:lnTo>
                    <a:pt x="12220" y="19780"/>
                  </a:lnTo>
                  <a:lnTo>
                    <a:pt x="12282" y="19872"/>
                  </a:lnTo>
                  <a:lnTo>
                    <a:pt x="12313" y="19965"/>
                  </a:lnTo>
                  <a:lnTo>
                    <a:pt x="12344" y="20057"/>
                  </a:lnTo>
                  <a:lnTo>
                    <a:pt x="12313" y="20181"/>
                  </a:lnTo>
                  <a:lnTo>
                    <a:pt x="12282" y="20304"/>
                  </a:lnTo>
                  <a:lnTo>
                    <a:pt x="12220" y="20397"/>
                  </a:lnTo>
                  <a:lnTo>
                    <a:pt x="12128" y="20428"/>
                  </a:lnTo>
                  <a:lnTo>
                    <a:pt x="12035" y="20459"/>
                  </a:lnTo>
                  <a:lnTo>
                    <a:pt x="8764" y="20459"/>
                  </a:lnTo>
                  <a:lnTo>
                    <a:pt x="8672" y="20397"/>
                  </a:lnTo>
                  <a:lnTo>
                    <a:pt x="8610" y="20304"/>
                  </a:lnTo>
                  <a:lnTo>
                    <a:pt x="8579" y="20181"/>
                  </a:lnTo>
                  <a:lnTo>
                    <a:pt x="8579" y="20057"/>
                  </a:lnTo>
                  <a:lnTo>
                    <a:pt x="8579" y="19903"/>
                  </a:lnTo>
                  <a:lnTo>
                    <a:pt x="8641" y="19780"/>
                  </a:lnTo>
                  <a:lnTo>
                    <a:pt x="8672" y="19749"/>
                  </a:lnTo>
                  <a:lnTo>
                    <a:pt x="8733" y="19718"/>
                  </a:lnTo>
                  <a:lnTo>
                    <a:pt x="8857" y="19687"/>
                  </a:lnTo>
                  <a:close/>
                  <a:moveTo>
                    <a:pt x="11881" y="22279"/>
                  </a:moveTo>
                  <a:lnTo>
                    <a:pt x="12097" y="22341"/>
                  </a:lnTo>
                  <a:lnTo>
                    <a:pt x="12158" y="22372"/>
                  </a:lnTo>
                  <a:lnTo>
                    <a:pt x="12220" y="22403"/>
                  </a:lnTo>
                  <a:lnTo>
                    <a:pt x="12282" y="22464"/>
                  </a:lnTo>
                  <a:lnTo>
                    <a:pt x="12313" y="22557"/>
                  </a:lnTo>
                  <a:lnTo>
                    <a:pt x="12313" y="22742"/>
                  </a:lnTo>
                  <a:lnTo>
                    <a:pt x="12282" y="22896"/>
                  </a:lnTo>
                  <a:lnTo>
                    <a:pt x="12220" y="23020"/>
                  </a:lnTo>
                  <a:lnTo>
                    <a:pt x="12128" y="23081"/>
                  </a:lnTo>
                  <a:lnTo>
                    <a:pt x="11942" y="23112"/>
                  </a:lnTo>
                  <a:lnTo>
                    <a:pt x="8980" y="23112"/>
                  </a:lnTo>
                  <a:lnTo>
                    <a:pt x="8764" y="23081"/>
                  </a:lnTo>
                  <a:lnTo>
                    <a:pt x="8672" y="23051"/>
                  </a:lnTo>
                  <a:lnTo>
                    <a:pt x="8610" y="22958"/>
                  </a:lnTo>
                  <a:lnTo>
                    <a:pt x="8579" y="22835"/>
                  </a:lnTo>
                  <a:lnTo>
                    <a:pt x="8548" y="22680"/>
                  </a:lnTo>
                  <a:lnTo>
                    <a:pt x="8579" y="22557"/>
                  </a:lnTo>
                  <a:lnTo>
                    <a:pt x="8641" y="22403"/>
                  </a:lnTo>
                  <a:lnTo>
                    <a:pt x="8733" y="22341"/>
                  </a:lnTo>
                  <a:lnTo>
                    <a:pt x="8826" y="22310"/>
                  </a:lnTo>
                  <a:lnTo>
                    <a:pt x="9042" y="22279"/>
                  </a:lnTo>
                  <a:lnTo>
                    <a:pt x="10184" y="22310"/>
                  </a:lnTo>
                  <a:lnTo>
                    <a:pt x="10955" y="22310"/>
                  </a:lnTo>
                  <a:lnTo>
                    <a:pt x="11727" y="22279"/>
                  </a:lnTo>
                  <a:close/>
                  <a:moveTo>
                    <a:pt x="11727" y="24902"/>
                  </a:moveTo>
                  <a:lnTo>
                    <a:pt x="11912" y="24933"/>
                  </a:lnTo>
                  <a:lnTo>
                    <a:pt x="12035" y="24933"/>
                  </a:lnTo>
                  <a:lnTo>
                    <a:pt x="12128" y="24995"/>
                  </a:lnTo>
                  <a:lnTo>
                    <a:pt x="12220" y="25056"/>
                  </a:lnTo>
                  <a:lnTo>
                    <a:pt x="12282" y="25118"/>
                  </a:lnTo>
                  <a:lnTo>
                    <a:pt x="12313" y="25211"/>
                  </a:lnTo>
                  <a:lnTo>
                    <a:pt x="12344" y="25334"/>
                  </a:lnTo>
                  <a:lnTo>
                    <a:pt x="12313" y="25457"/>
                  </a:lnTo>
                  <a:lnTo>
                    <a:pt x="12282" y="25550"/>
                  </a:lnTo>
                  <a:lnTo>
                    <a:pt x="12220" y="25643"/>
                  </a:lnTo>
                  <a:lnTo>
                    <a:pt x="12128" y="25704"/>
                  </a:lnTo>
                  <a:lnTo>
                    <a:pt x="12004" y="25735"/>
                  </a:lnTo>
                  <a:lnTo>
                    <a:pt x="8888" y="25735"/>
                  </a:lnTo>
                  <a:lnTo>
                    <a:pt x="8764" y="25704"/>
                  </a:lnTo>
                  <a:lnTo>
                    <a:pt x="8672" y="25673"/>
                  </a:lnTo>
                  <a:lnTo>
                    <a:pt x="8610" y="25581"/>
                  </a:lnTo>
                  <a:lnTo>
                    <a:pt x="8579" y="25427"/>
                  </a:lnTo>
                  <a:lnTo>
                    <a:pt x="8548" y="25303"/>
                  </a:lnTo>
                  <a:lnTo>
                    <a:pt x="8579" y="25180"/>
                  </a:lnTo>
                  <a:lnTo>
                    <a:pt x="8641" y="25056"/>
                  </a:lnTo>
                  <a:lnTo>
                    <a:pt x="8703" y="24995"/>
                  </a:lnTo>
                  <a:lnTo>
                    <a:pt x="8764" y="24933"/>
                  </a:lnTo>
                  <a:lnTo>
                    <a:pt x="8857" y="24933"/>
                  </a:lnTo>
                  <a:lnTo>
                    <a:pt x="8949" y="24902"/>
                  </a:lnTo>
                  <a:lnTo>
                    <a:pt x="9813" y="24933"/>
                  </a:lnTo>
                  <a:lnTo>
                    <a:pt x="11727" y="24902"/>
                  </a:lnTo>
                  <a:close/>
                  <a:moveTo>
                    <a:pt x="8085" y="19656"/>
                  </a:moveTo>
                  <a:lnTo>
                    <a:pt x="8116" y="20119"/>
                  </a:lnTo>
                  <a:lnTo>
                    <a:pt x="8116" y="21230"/>
                  </a:lnTo>
                  <a:lnTo>
                    <a:pt x="8147" y="24501"/>
                  </a:lnTo>
                  <a:lnTo>
                    <a:pt x="8116" y="27772"/>
                  </a:lnTo>
                  <a:lnTo>
                    <a:pt x="8116" y="28913"/>
                  </a:lnTo>
                  <a:lnTo>
                    <a:pt x="8085" y="29407"/>
                  </a:lnTo>
                  <a:lnTo>
                    <a:pt x="7900" y="29191"/>
                  </a:lnTo>
                  <a:lnTo>
                    <a:pt x="7777" y="29006"/>
                  </a:lnTo>
                  <a:lnTo>
                    <a:pt x="7684" y="28759"/>
                  </a:lnTo>
                  <a:lnTo>
                    <a:pt x="7653" y="28512"/>
                  </a:lnTo>
                  <a:lnTo>
                    <a:pt x="7653" y="28111"/>
                  </a:lnTo>
                  <a:lnTo>
                    <a:pt x="7653" y="27926"/>
                  </a:lnTo>
                  <a:lnTo>
                    <a:pt x="7561" y="27833"/>
                  </a:lnTo>
                  <a:lnTo>
                    <a:pt x="7437" y="27741"/>
                  </a:lnTo>
                  <a:lnTo>
                    <a:pt x="6450" y="27741"/>
                  </a:lnTo>
                  <a:lnTo>
                    <a:pt x="6141" y="27710"/>
                  </a:lnTo>
                  <a:lnTo>
                    <a:pt x="5524" y="27617"/>
                  </a:lnTo>
                  <a:lnTo>
                    <a:pt x="5247" y="27556"/>
                  </a:lnTo>
                  <a:lnTo>
                    <a:pt x="4969" y="27494"/>
                  </a:lnTo>
                  <a:lnTo>
                    <a:pt x="4599" y="27494"/>
                  </a:lnTo>
                  <a:lnTo>
                    <a:pt x="4413" y="27525"/>
                  </a:lnTo>
                  <a:lnTo>
                    <a:pt x="4228" y="27556"/>
                  </a:lnTo>
                  <a:lnTo>
                    <a:pt x="3981" y="27648"/>
                  </a:lnTo>
                  <a:lnTo>
                    <a:pt x="3827" y="27648"/>
                  </a:lnTo>
                  <a:lnTo>
                    <a:pt x="3704" y="27617"/>
                  </a:lnTo>
                  <a:lnTo>
                    <a:pt x="3611" y="27525"/>
                  </a:lnTo>
                  <a:lnTo>
                    <a:pt x="3549" y="27432"/>
                  </a:lnTo>
                  <a:lnTo>
                    <a:pt x="3488" y="27185"/>
                  </a:lnTo>
                  <a:lnTo>
                    <a:pt x="3488" y="27062"/>
                  </a:lnTo>
                  <a:lnTo>
                    <a:pt x="3488" y="26939"/>
                  </a:lnTo>
                  <a:lnTo>
                    <a:pt x="3519" y="26599"/>
                  </a:lnTo>
                  <a:lnTo>
                    <a:pt x="3519" y="26291"/>
                  </a:lnTo>
                  <a:lnTo>
                    <a:pt x="3519" y="22032"/>
                  </a:lnTo>
                  <a:lnTo>
                    <a:pt x="3519" y="21878"/>
                  </a:lnTo>
                  <a:lnTo>
                    <a:pt x="3580" y="21724"/>
                  </a:lnTo>
                  <a:lnTo>
                    <a:pt x="3673" y="21631"/>
                  </a:lnTo>
                  <a:lnTo>
                    <a:pt x="3827" y="21539"/>
                  </a:lnTo>
                  <a:lnTo>
                    <a:pt x="7962" y="19687"/>
                  </a:lnTo>
                  <a:lnTo>
                    <a:pt x="8024" y="19656"/>
                  </a:lnTo>
                  <a:close/>
                  <a:moveTo>
                    <a:pt x="5061" y="27895"/>
                  </a:moveTo>
                  <a:lnTo>
                    <a:pt x="5463" y="27957"/>
                  </a:lnTo>
                  <a:lnTo>
                    <a:pt x="5833" y="28049"/>
                  </a:lnTo>
                  <a:lnTo>
                    <a:pt x="6203" y="28204"/>
                  </a:lnTo>
                  <a:lnTo>
                    <a:pt x="6573" y="28420"/>
                  </a:lnTo>
                  <a:lnTo>
                    <a:pt x="6913" y="28667"/>
                  </a:lnTo>
                  <a:lnTo>
                    <a:pt x="7160" y="28913"/>
                  </a:lnTo>
                  <a:lnTo>
                    <a:pt x="7345" y="29160"/>
                  </a:lnTo>
                  <a:lnTo>
                    <a:pt x="7530" y="29438"/>
                  </a:lnTo>
                  <a:lnTo>
                    <a:pt x="7653" y="29747"/>
                  </a:lnTo>
                  <a:lnTo>
                    <a:pt x="2007" y="29747"/>
                  </a:lnTo>
                  <a:lnTo>
                    <a:pt x="2007" y="29592"/>
                  </a:lnTo>
                  <a:lnTo>
                    <a:pt x="2068" y="29469"/>
                  </a:lnTo>
                  <a:lnTo>
                    <a:pt x="2192" y="29253"/>
                  </a:lnTo>
                  <a:lnTo>
                    <a:pt x="2346" y="29006"/>
                  </a:lnTo>
                  <a:lnTo>
                    <a:pt x="2500" y="28821"/>
                  </a:lnTo>
                  <a:lnTo>
                    <a:pt x="2685" y="28636"/>
                  </a:lnTo>
                  <a:lnTo>
                    <a:pt x="2901" y="28481"/>
                  </a:lnTo>
                  <a:lnTo>
                    <a:pt x="3117" y="28327"/>
                  </a:lnTo>
                  <a:lnTo>
                    <a:pt x="3333" y="28204"/>
                  </a:lnTo>
                  <a:lnTo>
                    <a:pt x="3580" y="28111"/>
                  </a:lnTo>
                  <a:lnTo>
                    <a:pt x="3827" y="28049"/>
                  </a:lnTo>
                  <a:lnTo>
                    <a:pt x="4259" y="27957"/>
                  </a:lnTo>
                  <a:lnTo>
                    <a:pt x="4660" y="27895"/>
                  </a:lnTo>
                  <a:close/>
                  <a:moveTo>
                    <a:pt x="5463" y="30179"/>
                  </a:moveTo>
                  <a:lnTo>
                    <a:pt x="6728" y="30209"/>
                  </a:lnTo>
                  <a:lnTo>
                    <a:pt x="7191" y="30209"/>
                  </a:lnTo>
                  <a:lnTo>
                    <a:pt x="7437" y="30240"/>
                  </a:lnTo>
                  <a:lnTo>
                    <a:pt x="7191" y="30271"/>
                  </a:lnTo>
                  <a:lnTo>
                    <a:pt x="6728" y="30302"/>
                  </a:lnTo>
                  <a:lnTo>
                    <a:pt x="4228" y="30302"/>
                  </a:lnTo>
                  <a:lnTo>
                    <a:pt x="3796" y="30271"/>
                  </a:lnTo>
                  <a:lnTo>
                    <a:pt x="3580" y="30240"/>
                  </a:lnTo>
                  <a:lnTo>
                    <a:pt x="3796" y="30209"/>
                  </a:lnTo>
                  <a:lnTo>
                    <a:pt x="4228" y="30209"/>
                  </a:lnTo>
                  <a:lnTo>
                    <a:pt x="5463" y="30179"/>
                  </a:lnTo>
                  <a:close/>
                  <a:moveTo>
                    <a:pt x="6944" y="30703"/>
                  </a:moveTo>
                  <a:lnTo>
                    <a:pt x="7129" y="30765"/>
                  </a:lnTo>
                  <a:lnTo>
                    <a:pt x="7191" y="30796"/>
                  </a:lnTo>
                  <a:lnTo>
                    <a:pt x="7252" y="30857"/>
                  </a:lnTo>
                  <a:lnTo>
                    <a:pt x="7283" y="31012"/>
                  </a:lnTo>
                  <a:lnTo>
                    <a:pt x="7314" y="31228"/>
                  </a:lnTo>
                  <a:lnTo>
                    <a:pt x="7283" y="31382"/>
                  </a:lnTo>
                  <a:lnTo>
                    <a:pt x="7191" y="31505"/>
                  </a:lnTo>
                  <a:lnTo>
                    <a:pt x="7098" y="31536"/>
                  </a:lnTo>
                  <a:lnTo>
                    <a:pt x="6913" y="31567"/>
                  </a:lnTo>
                  <a:lnTo>
                    <a:pt x="3827" y="31567"/>
                  </a:lnTo>
                  <a:lnTo>
                    <a:pt x="3704" y="31505"/>
                  </a:lnTo>
                  <a:lnTo>
                    <a:pt x="3611" y="31475"/>
                  </a:lnTo>
                  <a:lnTo>
                    <a:pt x="3549" y="31382"/>
                  </a:lnTo>
                  <a:lnTo>
                    <a:pt x="3488" y="31289"/>
                  </a:lnTo>
                  <a:lnTo>
                    <a:pt x="3488" y="31166"/>
                  </a:lnTo>
                  <a:lnTo>
                    <a:pt x="3488" y="31043"/>
                  </a:lnTo>
                  <a:lnTo>
                    <a:pt x="3519" y="30919"/>
                  </a:lnTo>
                  <a:lnTo>
                    <a:pt x="3611" y="30796"/>
                  </a:lnTo>
                  <a:lnTo>
                    <a:pt x="3735" y="30734"/>
                  </a:lnTo>
                  <a:lnTo>
                    <a:pt x="3951" y="30703"/>
                  </a:lnTo>
                  <a:lnTo>
                    <a:pt x="4167" y="30703"/>
                  </a:lnTo>
                  <a:lnTo>
                    <a:pt x="5339" y="30734"/>
                  </a:lnTo>
                  <a:lnTo>
                    <a:pt x="6512" y="30703"/>
                  </a:lnTo>
                  <a:close/>
                  <a:moveTo>
                    <a:pt x="2469" y="30148"/>
                  </a:moveTo>
                  <a:lnTo>
                    <a:pt x="2562" y="30179"/>
                  </a:lnTo>
                  <a:lnTo>
                    <a:pt x="2624" y="30209"/>
                  </a:lnTo>
                  <a:lnTo>
                    <a:pt x="2685" y="30271"/>
                  </a:lnTo>
                  <a:lnTo>
                    <a:pt x="2685" y="30364"/>
                  </a:lnTo>
                  <a:lnTo>
                    <a:pt x="2716" y="30549"/>
                  </a:lnTo>
                  <a:lnTo>
                    <a:pt x="2685" y="34283"/>
                  </a:lnTo>
                  <a:lnTo>
                    <a:pt x="2685" y="34529"/>
                  </a:lnTo>
                  <a:lnTo>
                    <a:pt x="2655" y="34622"/>
                  </a:lnTo>
                  <a:lnTo>
                    <a:pt x="2624" y="34653"/>
                  </a:lnTo>
                  <a:lnTo>
                    <a:pt x="2562" y="34684"/>
                  </a:lnTo>
                  <a:lnTo>
                    <a:pt x="2469" y="34715"/>
                  </a:lnTo>
                  <a:lnTo>
                    <a:pt x="2377" y="34715"/>
                  </a:lnTo>
                  <a:lnTo>
                    <a:pt x="2315" y="34684"/>
                  </a:lnTo>
                  <a:lnTo>
                    <a:pt x="2284" y="34622"/>
                  </a:lnTo>
                  <a:lnTo>
                    <a:pt x="2253" y="34560"/>
                  </a:lnTo>
                  <a:lnTo>
                    <a:pt x="2223" y="34283"/>
                  </a:lnTo>
                  <a:lnTo>
                    <a:pt x="2223" y="32431"/>
                  </a:lnTo>
                  <a:lnTo>
                    <a:pt x="2223" y="30487"/>
                  </a:lnTo>
                  <a:lnTo>
                    <a:pt x="2223" y="30333"/>
                  </a:lnTo>
                  <a:lnTo>
                    <a:pt x="2284" y="30240"/>
                  </a:lnTo>
                  <a:lnTo>
                    <a:pt x="2346" y="30179"/>
                  </a:lnTo>
                  <a:lnTo>
                    <a:pt x="2469" y="30148"/>
                  </a:lnTo>
                  <a:close/>
                  <a:moveTo>
                    <a:pt x="8116" y="30179"/>
                  </a:moveTo>
                  <a:lnTo>
                    <a:pt x="8147" y="30240"/>
                  </a:lnTo>
                  <a:lnTo>
                    <a:pt x="8147" y="30302"/>
                  </a:lnTo>
                  <a:lnTo>
                    <a:pt x="8147" y="30425"/>
                  </a:lnTo>
                  <a:lnTo>
                    <a:pt x="8178" y="32153"/>
                  </a:lnTo>
                  <a:lnTo>
                    <a:pt x="8178" y="32369"/>
                  </a:lnTo>
                  <a:lnTo>
                    <a:pt x="8178" y="34221"/>
                  </a:lnTo>
                  <a:lnTo>
                    <a:pt x="8147" y="34468"/>
                  </a:lnTo>
                  <a:lnTo>
                    <a:pt x="8116" y="34560"/>
                  </a:lnTo>
                  <a:lnTo>
                    <a:pt x="8085" y="34622"/>
                  </a:lnTo>
                  <a:lnTo>
                    <a:pt x="8024" y="34653"/>
                  </a:lnTo>
                  <a:lnTo>
                    <a:pt x="7931" y="34684"/>
                  </a:lnTo>
                  <a:lnTo>
                    <a:pt x="7715" y="34715"/>
                  </a:lnTo>
                  <a:lnTo>
                    <a:pt x="4012" y="34715"/>
                  </a:lnTo>
                  <a:lnTo>
                    <a:pt x="3765" y="34684"/>
                  </a:lnTo>
                  <a:lnTo>
                    <a:pt x="3673" y="34653"/>
                  </a:lnTo>
                  <a:lnTo>
                    <a:pt x="3580" y="34622"/>
                  </a:lnTo>
                  <a:lnTo>
                    <a:pt x="3549" y="34529"/>
                  </a:lnTo>
                  <a:lnTo>
                    <a:pt x="3519" y="34437"/>
                  </a:lnTo>
                  <a:lnTo>
                    <a:pt x="3519" y="34005"/>
                  </a:lnTo>
                  <a:lnTo>
                    <a:pt x="3488" y="33542"/>
                  </a:lnTo>
                  <a:lnTo>
                    <a:pt x="3457" y="33110"/>
                  </a:lnTo>
                  <a:lnTo>
                    <a:pt x="3457" y="32678"/>
                  </a:lnTo>
                  <a:lnTo>
                    <a:pt x="3488" y="32493"/>
                  </a:lnTo>
                  <a:lnTo>
                    <a:pt x="3549" y="32277"/>
                  </a:lnTo>
                  <a:lnTo>
                    <a:pt x="3611" y="32123"/>
                  </a:lnTo>
                  <a:lnTo>
                    <a:pt x="3704" y="31999"/>
                  </a:lnTo>
                  <a:lnTo>
                    <a:pt x="3858" y="31937"/>
                  </a:lnTo>
                  <a:lnTo>
                    <a:pt x="4012" y="31876"/>
                  </a:lnTo>
                  <a:lnTo>
                    <a:pt x="4290" y="31845"/>
                  </a:lnTo>
                  <a:lnTo>
                    <a:pt x="4599" y="31845"/>
                  </a:lnTo>
                  <a:lnTo>
                    <a:pt x="5247" y="31907"/>
                  </a:lnTo>
                  <a:lnTo>
                    <a:pt x="5895" y="31937"/>
                  </a:lnTo>
                  <a:lnTo>
                    <a:pt x="6512" y="31937"/>
                  </a:lnTo>
                  <a:lnTo>
                    <a:pt x="7160" y="31876"/>
                  </a:lnTo>
                  <a:lnTo>
                    <a:pt x="7345" y="31876"/>
                  </a:lnTo>
                  <a:lnTo>
                    <a:pt x="7468" y="31814"/>
                  </a:lnTo>
                  <a:lnTo>
                    <a:pt x="7592" y="31752"/>
                  </a:lnTo>
                  <a:lnTo>
                    <a:pt x="7653" y="31660"/>
                  </a:lnTo>
                  <a:lnTo>
                    <a:pt x="7715" y="31567"/>
                  </a:lnTo>
                  <a:lnTo>
                    <a:pt x="7746" y="31444"/>
                  </a:lnTo>
                  <a:lnTo>
                    <a:pt x="7746" y="31289"/>
                  </a:lnTo>
                  <a:lnTo>
                    <a:pt x="7746" y="31104"/>
                  </a:lnTo>
                  <a:lnTo>
                    <a:pt x="7684" y="30796"/>
                  </a:lnTo>
                  <a:lnTo>
                    <a:pt x="7592" y="30487"/>
                  </a:lnTo>
                  <a:lnTo>
                    <a:pt x="7592" y="30333"/>
                  </a:lnTo>
                  <a:lnTo>
                    <a:pt x="7592" y="30240"/>
                  </a:lnTo>
                  <a:lnTo>
                    <a:pt x="7653" y="30179"/>
                  </a:lnTo>
                  <a:close/>
                  <a:moveTo>
                    <a:pt x="834" y="0"/>
                  </a:moveTo>
                  <a:lnTo>
                    <a:pt x="772" y="155"/>
                  </a:lnTo>
                  <a:lnTo>
                    <a:pt x="741" y="309"/>
                  </a:lnTo>
                  <a:lnTo>
                    <a:pt x="772" y="402"/>
                  </a:lnTo>
                  <a:lnTo>
                    <a:pt x="1698" y="772"/>
                  </a:lnTo>
                  <a:lnTo>
                    <a:pt x="2161" y="957"/>
                  </a:lnTo>
                  <a:lnTo>
                    <a:pt x="2624" y="1173"/>
                  </a:lnTo>
                  <a:lnTo>
                    <a:pt x="3148" y="1451"/>
                  </a:lnTo>
                  <a:lnTo>
                    <a:pt x="3673" y="1728"/>
                  </a:lnTo>
                  <a:lnTo>
                    <a:pt x="4197" y="2068"/>
                  </a:lnTo>
                  <a:lnTo>
                    <a:pt x="4691" y="2407"/>
                  </a:lnTo>
                  <a:lnTo>
                    <a:pt x="5185" y="2747"/>
                  </a:lnTo>
                  <a:lnTo>
                    <a:pt x="5648" y="3117"/>
                  </a:lnTo>
                  <a:lnTo>
                    <a:pt x="6111" y="3518"/>
                  </a:lnTo>
                  <a:lnTo>
                    <a:pt x="6573" y="3919"/>
                  </a:lnTo>
                  <a:lnTo>
                    <a:pt x="6728" y="4104"/>
                  </a:lnTo>
                  <a:lnTo>
                    <a:pt x="6759" y="4166"/>
                  </a:lnTo>
                  <a:lnTo>
                    <a:pt x="5709" y="4691"/>
                  </a:lnTo>
                  <a:lnTo>
                    <a:pt x="4629" y="5154"/>
                  </a:lnTo>
                  <a:lnTo>
                    <a:pt x="4352" y="5308"/>
                  </a:lnTo>
                  <a:lnTo>
                    <a:pt x="4228" y="5400"/>
                  </a:lnTo>
                  <a:lnTo>
                    <a:pt x="4167" y="5493"/>
                  </a:lnTo>
                  <a:lnTo>
                    <a:pt x="4105" y="5616"/>
                  </a:lnTo>
                  <a:lnTo>
                    <a:pt x="4074" y="5740"/>
                  </a:lnTo>
                  <a:lnTo>
                    <a:pt x="4043" y="6079"/>
                  </a:lnTo>
                  <a:lnTo>
                    <a:pt x="4043" y="15336"/>
                  </a:lnTo>
                  <a:lnTo>
                    <a:pt x="4043" y="16231"/>
                  </a:lnTo>
                  <a:lnTo>
                    <a:pt x="4043" y="16386"/>
                  </a:lnTo>
                  <a:lnTo>
                    <a:pt x="4012" y="16540"/>
                  </a:lnTo>
                  <a:lnTo>
                    <a:pt x="3981" y="16663"/>
                  </a:lnTo>
                  <a:lnTo>
                    <a:pt x="3889" y="16787"/>
                  </a:lnTo>
                  <a:lnTo>
                    <a:pt x="3827" y="16879"/>
                  </a:lnTo>
                  <a:lnTo>
                    <a:pt x="3735" y="16972"/>
                  </a:lnTo>
                  <a:lnTo>
                    <a:pt x="3457" y="17126"/>
                  </a:lnTo>
                  <a:lnTo>
                    <a:pt x="3056" y="17311"/>
                  </a:lnTo>
                  <a:lnTo>
                    <a:pt x="2655" y="17496"/>
                  </a:lnTo>
                  <a:lnTo>
                    <a:pt x="2655" y="17867"/>
                  </a:lnTo>
                  <a:lnTo>
                    <a:pt x="3117" y="17682"/>
                  </a:lnTo>
                  <a:lnTo>
                    <a:pt x="3611" y="17466"/>
                  </a:lnTo>
                  <a:lnTo>
                    <a:pt x="4197" y="17280"/>
                  </a:lnTo>
                  <a:lnTo>
                    <a:pt x="4784" y="17188"/>
                  </a:lnTo>
                  <a:lnTo>
                    <a:pt x="5061" y="17157"/>
                  </a:lnTo>
                  <a:lnTo>
                    <a:pt x="5370" y="17126"/>
                  </a:lnTo>
                  <a:lnTo>
                    <a:pt x="5648" y="17126"/>
                  </a:lnTo>
                  <a:lnTo>
                    <a:pt x="5956" y="17157"/>
                  </a:lnTo>
                  <a:lnTo>
                    <a:pt x="6234" y="17188"/>
                  </a:lnTo>
                  <a:lnTo>
                    <a:pt x="7036" y="17188"/>
                  </a:lnTo>
                  <a:lnTo>
                    <a:pt x="7345" y="17219"/>
                  </a:lnTo>
                  <a:lnTo>
                    <a:pt x="7684" y="17250"/>
                  </a:lnTo>
                  <a:lnTo>
                    <a:pt x="7869" y="17280"/>
                  </a:lnTo>
                  <a:lnTo>
                    <a:pt x="7993" y="17373"/>
                  </a:lnTo>
                  <a:lnTo>
                    <a:pt x="8085" y="17466"/>
                  </a:lnTo>
                  <a:lnTo>
                    <a:pt x="8147" y="17651"/>
                  </a:lnTo>
                  <a:lnTo>
                    <a:pt x="8178" y="17959"/>
                  </a:lnTo>
                  <a:lnTo>
                    <a:pt x="8178" y="18268"/>
                  </a:lnTo>
                  <a:lnTo>
                    <a:pt x="8178" y="18576"/>
                  </a:lnTo>
                  <a:lnTo>
                    <a:pt x="8147" y="18885"/>
                  </a:lnTo>
                  <a:lnTo>
                    <a:pt x="8116" y="19039"/>
                  </a:lnTo>
                  <a:lnTo>
                    <a:pt x="8024" y="19163"/>
                  </a:lnTo>
                  <a:lnTo>
                    <a:pt x="7931" y="19255"/>
                  </a:lnTo>
                  <a:lnTo>
                    <a:pt x="7777" y="19317"/>
                  </a:lnTo>
                  <a:lnTo>
                    <a:pt x="6851" y="19687"/>
                  </a:lnTo>
                  <a:lnTo>
                    <a:pt x="6296" y="19965"/>
                  </a:lnTo>
                  <a:lnTo>
                    <a:pt x="5771" y="20243"/>
                  </a:lnTo>
                  <a:lnTo>
                    <a:pt x="5401" y="20459"/>
                  </a:lnTo>
                  <a:lnTo>
                    <a:pt x="5031" y="20644"/>
                  </a:lnTo>
                  <a:lnTo>
                    <a:pt x="4660" y="20798"/>
                  </a:lnTo>
                  <a:lnTo>
                    <a:pt x="4259" y="20921"/>
                  </a:lnTo>
                  <a:lnTo>
                    <a:pt x="3889" y="21045"/>
                  </a:lnTo>
                  <a:lnTo>
                    <a:pt x="3488" y="21137"/>
                  </a:lnTo>
                  <a:lnTo>
                    <a:pt x="3087" y="21230"/>
                  </a:lnTo>
                  <a:lnTo>
                    <a:pt x="2655" y="21261"/>
                  </a:lnTo>
                  <a:lnTo>
                    <a:pt x="2037" y="21323"/>
                  </a:lnTo>
                  <a:lnTo>
                    <a:pt x="1420" y="21384"/>
                  </a:lnTo>
                  <a:lnTo>
                    <a:pt x="772" y="21384"/>
                  </a:lnTo>
                  <a:lnTo>
                    <a:pt x="155" y="21353"/>
                  </a:lnTo>
                  <a:lnTo>
                    <a:pt x="1" y="21353"/>
                  </a:lnTo>
                  <a:lnTo>
                    <a:pt x="1" y="21693"/>
                  </a:lnTo>
                  <a:lnTo>
                    <a:pt x="1204" y="21755"/>
                  </a:lnTo>
                  <a:lnTo>
                    <a:pt x="1791" y="21755"/>
                  </a:lnTo>
                  <a:lnTo>
                    <a:pt x="2377" y="21724"/>
                  </a:lnTo>
                  <a:lnTo>
                    <a:pt x="2809" y="21724"/>
                  </a:lnTo>
                  <a:lnTo>
                    <a:pt x="2932" y="21755"/>
                  </a:lnTo>
                  <a:lnTo>
                    <a:pt x="3056" y="21816"/>
                  </a:lnTo>
                  <a:lnTo>
                    <a:pt x="3117" y="21909"/>
                  </a:lnTo>
                  <a:lnTo>
                    <a:pt x="3148" y="22063"/>
                  </a:lnTo>
                  <a:lnTo>
                    <a:pt x="3148" y="22557"/>
                  </a:lnTo>
                  <a:lnTo>
                    <a:pt x="3148" y="27278"/>
                  </a:lnTo>
                  <a:lnTo>
                    <a:pt x="3117" y="27525"/>
                  </a:lnTo>
                  <a:lnTo>
                    <a:pt x="3056" y="27772"/>
                  </a:lnTo>
                  <a:lnTo>
                    <a:pt x="3025" y="27895"/>
                  </a:lnTo>
                  <a:lnTo>
                    <a:pt x="2963" y="27988"/>
                  </a:lnTo>
                  <a:lnTo>
                    <a:pt x="2871" y="28049"/>
                  </a:lnTo>
                  <a:lnTo>
                    <a:pt x="2778" y="28111"/>
                  </a:lnTo>
                  <a:lnTo>
                    <a:pt x="2685" y="28142"/>
                  </a:lnTo>
                  <a:lnTo>
                    <a:pt x="2593" y="28173"/>
                  </a:lnTo>
                  <a:lnTo>
                    <a:pt x="2469" y="28173"/>
                  </a:lnTo>
                  <a:lnTo>
                    <a:pt x="2346" y="28142"/>
                  </a:lnTo>
                  <a:lnTo>
                    <a:pt x="2223" y="28111"/>
                  </a:lnTo>
                  <a:lnTo>
                    <a:pt x="2099" y="28049"/>
                  </a:lnTo>
                  <a:lnTo>
                    <a:pt x="1821" y="27895"/>
                  </a:lnTo>
                  <a:lnTo>
                    <a:pt x="1544" y="27803"/>
                  </a:lnTo>
                  <a:lnTo>
                    <a:pt x="927" y="27587"/>
                  </a:lnTo>
                  <a:lnTo>
                    <a:pt x="711" y="27525"/>
                  </a:lnTo>
                  <a:lnTo>
                    <a:pt x="464" y="27494"/>
                  </a:lnTo>
                  <a:lnTo>
                    <a:pt x="248" y="27494"/>
                  </a:lnTo>
                  <a:lnTo>
                    <a:pt x="1" y="27525"/>
                  </a:lnTo>
                  <a:lnTo>
                    <a:pt x="1" y="27864"/>
                  </a:lnTo>
                  <a:lnTo>
                    <a:pt x="433" y="27864"/>
                  </a:lnTo>
                  <a:lnTo>
                    <a:pt x="834" y="27926"/>
                  </a:lnTo>
                  <a:lnTo>
                    <a:pt x="1204" y="28049"/>
                  </a:lnTo>
                  <a:lnTo>
                    <a:pt x="1605" y="28204"/>
                  </a:lnTo>
                  <a:lnTo>
                    <a:pt x="1883" y="28389"/>
                  </a:lnTo>
                  <a:lnTo>
                    <a:pt x="1976" y="28481"/>
                  </a:lnTo>
                  <a:lnTo>
                    <a:pt x="2007" y="28543"/>
                  </a:lnTo>
                  <a:lnTo>
                    <a:pt x="2037" y="28636"/>
                  </a:lnTo>
                  <a:lnTo>
                    <a:pt x="2007" y="28759"/>
                  </a:lnTo>
                  <a:lnTo>
                    <a:pt x="1852" y="29068"/>
                  </a:lnTo>
                  <a:lnTo>
                    <a:pt x="1729" y="29222"/>
                  </a:lnTo>
                  <a:lnTo>
                    <a:pt x="1575" y="29407"/>
                  </a:lnTo>
                  <a:lnTo>
                    <a:pt x="1451" y="29531"/>
                  </a:lnTo>
                  <a:lnTo>
                    <a:pt x="1266" y="29623"/>
                  </a:lnTo>
                  <a:lnTo>
                    <a:pt x="1081" y="29716"/>
                  </a:lnTo>
                  <a:lnTo>
                    <a:pt x="896" y="29777"/>
                  </a:lnTo>
                  <a:lnTo>
                    <a:pt x="711" y="29808"/>
                  </a:lnTo>
                  <a:lnTo>
                    <a:pt x="248" y="29808"/>
                  </a:lnTo>
                  <a:lnTo>
                    <a:pt x="248" y="29870"/>
                  </a:lnTo>
                  <a:lnTo>
                    <a:pt x="217" y="29901"/>
                  </a:lnTo>
                  <a:lnTo>
                    <a:pt x="124" y="29932"/>
                  </a:lnTo>
                  <a:lnTo>
                    <a:pt x="93" y="30024"/>
                  </a:lnTo>
                  <a:lnTo>
                    <a:pt x="63" y="30086"/>
                  </a:lnTo>
                  <a:lnTo>
                    <a:pt x="63" y="30148"/>
                  </a:lnTo>
                  <a:lnTo>
                    <a:pt x="63" y="30179"/>
                  </a:lnTo>
                  <a:lnTo>
                    <a:pt x="495" y="30209"/>
                  </a:lnTo>
                  <a:lnTo>
                    <a:pt x="1420" y="30209"/>
                  </a:lnTo>
                  <a:lnTo>
                    <a:pt x="1760" y="30240"/>
                  </a:lnTo>
                  <a:lnTo>
                    <a:pt x="1791" y="30302"/>
                  </a:lnTo>
                  <a:lnTo>
                    <a:pt x="1" y="30333"/>
                  </a:lnTo>
                  <a:lnTo>
                    <a:pt x="1" y="30734"/>
                  </a:lnTo>
                  <a:lnTo>
                    <a:pt x="1297" y="30734"/>
                  </a:lnTo>
                  <a:lnTo>
                    <a:pt x="1359" y="30703"/>
                  </a:lnTo>
                  <a:lnTo>
                    <a:pt x="1513" y="30734"/>
                  </a:lnTo>
                  <a:lnTo>
                    <a:pt x="1636" y="30765"/>
                  </a:lnTo>
                  <a:lnTo>
                    <a:pt x="1729" y="30827"/>
                  </a:lnTo>
                  <a:lnTo>
                    <a:pt x="1821" y="30888"/>
                  </a:lnTo>
                  <a:lnTo>
                    <a:pt x="1852" y="31012"/>
                  </a:lnTo>
                  <a:lnTo>
                    <a:pt x="1883" y="31135"/>
                  </a:lnTo>
                  <a:lnTo>
                    <a:pt x="1852" y="31259"/>
                  </a:lnTo>
                  <a:lnTo>
                    <a:pt x="1821" y="31413"/>
                  </a:lnTo>
                  <a:lnTo>
                    <a:pt x="1760" y="31505"/>
                  </a:lnTo>
                  <a:lnTo>
                    <a:pt x="1667" y="31536"/>
                  </a:lnTo>
                  <a:lnTo>
                    <a:pt x="1575" y="31567"/>
                  </a:lnTo>
                  <a:lnTo>
                    <a:pt x="433" y="31567"/>
                  </a:lnTo>
                  <a:lnTo>
                    <a:pt x="433" y="31660"/>
                  </a:lnTo>
                  <a:lnTo>
                    <a:pt x="371" y="31691"/>
                  </a:lnTo>
                  <a:lnTo>
                    <a:pt x="186" y="31691"/>
                  </a:lnTo>
                  <a:lnTo>
                    <a:pt x="124" y="31721"/>
                  </a:lnTo>
                  <a:lnTo>
                    <a:pt x="63" y="31783"/>
                  </a:lnTo>
                  <a:lnTo>
                    <a:pt x="63" y="31876"/>
                  </a:lnTo>
                  <a:lnTo>
                    <a:pt x="63" y="31937"/>
                  </a:lnTo>
                  <a:lnTo>
                    <a:pt x="1266" y="31937"/>
                  </a:lnTo>
                  <a:lnTo>
                    <a:pt x="1451" y="31968"/>
                  </a:lnTo>
                  <a:lnTo>
                    <a:pt x="1544" y="32030"/>
                  </a:lnTo>
                  <a:lnTo>
                    <a:pt x="1667" y="32092"/>
                  </a:lnTo>
                  <a:lnTo>
                    <a:pt x="1729" y="32184"/>
                  </a:lnTo>
                  <a:lnTo>
                    <a:pt x="1760" y="32308"/>
                  </a:lnTo>
                  <a:lnTo>
                    <a:pt x="1791" y="32493"/>
                  </a:lnTo>
                  <a:lnTo>
                    <a:pt x="1821" y="32647"/>
                  </a:lnTo>
                  <a:lnTo>
                    <a:pt x="1821" y="33974"/>
                  </a:lnTo>
                  <a:lnTo>
                    <a:pt x="1821" y="34128"/>
                  </a:lnTo>
                  <a:lnTo>
                    <a:pt x="1760" y="34375"/>
                  </a:lnTo>
                  <a:lnTo>
                    <a:pt x="1698" y="34468"/>
                  </a:lnTo>
                  <a:lnTo>
                    <a:pt x="1667" y="34529"/>
                  </a:lnTo>
                  <a:lnTo>
                    <a:pt x="1575" y="34591"/>
                  </a:lnTo>
                  <a:lnTo>
                    <a:pt x="1513" y="34622"/>
                  </a:lnTo>
                  <a:lnTo>
                    <a:pt x="1266" y="34684"/>
                  </a:lnTo>
                  <a:lnTo>
                    <a:pt x="1081" y="34715"/>
                  </a:lnTo>
                  <a:lnTo>
                    <a:pt x="495" y="34715"/>
                  </a:lnTo>
                  <a:lnTo>
                    <a:pt x="464" y="34807"/>
                  </a:lnTo>
                  <a:lnTo>
                    <a:pt x="433" y="34838"/>
                  </a:lnTo>
                  <a:lnTo>
                    <a:pt x="155" y="34838"/>
                  </a:lnTo>
                  <a:lnTo>
                    <a:pt x="93" y="34900"/>
                  </a:lnTo>
                  <a:lnTo>
                    <a:pt x="32" y="34961"/>
                  </a:lnTo>
                  <a:lnTo>
                    <a:pt x="1" y="35085"/>
                  </a:lnTo>
                  <a:lnTo>
                    <a:pt x="10492" y="35085"/>
                  </a:lnTo>
                  <a:lnTo>
                    <a:pt x="10492" y="34992"/>
                  </a:lnTo>
                  <a:lnTo>
                    <a:pt x="10523" y="34900"/>
                  </a:lnTo>
                  <a:lnTo>
                    <a:pt x="10554" y="34715"/>
                  </a:lnTo>
                  <a:lnTo>
                    <a:pt x="10276" y="34715"/>
                  </a:lnTo>
                  <a:lnTo>
                    <a:pt x="9999" y="34745"/>
                  </a:lnTo>
                  <a:lnTo>
                    <a:pt x="9597" y="34776"/>
                  </a:lnTo>
                  <a:lnTo>
                    <a:pt x="9196" y="34776"/>
                  </a:lnTo>
                  <a:lnTo>
                    <a:pt x="8949" y="34715"/>
                  </a:lnTo>
                  <a:lnTo>
                    <a:pt x="8857" y="34684"/>
                  </a:lnTo>
                  <a:lnTo>
                    <a:pt x="8764" y="34591"/>
                  </a:lnTo>
                  <a:lnTo>
                    <a:pt x="8672" y="34529"/>
                  </a:lnTo>
                  <a:lnTo>
                    <a:pt x="8610" y="34437"/>
                  </a:lnTo>
                  <a:lnTo>
                    <a:pt x="8548" y="34190"/>
                  </a:lnTo>
                  <a:lnTo>
                    <a:pt x="8487" y="33851"/>
                  </a:lnTo>
                  <a:lnTo>
                    <a:pt x="8517" y="33480"/>
                  </a:lnTo>
                  <a:lnTo>
                    <a:pt x="8579" y="32678"/>
                  </a:lnTo>
                  <a:lnTo>
                    <a:pt x="8579" y="32277"/>
                  </a:lnTo>
                  <a:lnTo>
                    <a:pt x="8548" y="31876"/>
                  </a:lnTo>
                  <a:lnTo>
                    <a:pt x="8548" y="31752"/>
                  </a:lnTo>
                  <a:lnTo>
                    <a:pt x="8579" y="31660"/>
                  </a:lnTo>
                  <a:lnTo>
                    <a:pt x="8610" y="31567"/>
                  </a:lnTo>
                  <a:lnTo>
                    <a:pt x="8641" y="31505"/>
                  </a:lnTo>
                  <a:lnTo>
                    <a:pt x="8703" y="31444"/>
                  </a:lnTo>
                  <a:lnTo>
                    <a:pt x="8795" y="31413"/>
                  </a:lnTo>
                  <a:lnTo>
                    <a:pt x="9011" y="31382"/>
                  </a:lnTo>
                  <a:lnTo>
                    <a:pt x="10492" y="31382"/>
                  </a:lnTo>
                  <a:lnTo>
                    <a:pt x="10492" y="31012"/>
                  </a:lnTo>
                  <a:lnTo>
                    <a:pt x="8980" y="31012"/>
                  </a:lnTo>
                  <a:lnTo>
                    <a:pt x="8764" y="30981"/>
                  </a:lnTo>
                  <a:lnTo>
                    <a:pt x="8703" y="30950"/>
                  </a:lnTo>
                  <a:lnTo>
                    <a:pt x="8641" y="30919"/>
                  </a:lnTo>
                  <a:lnTo>
                    <a:pt x="8579" y="30857"/>
                  </a:lnTo>
                  <a:lnTo>
                    <a:pt x="8579" y="30796"/>
                  </a:lnTo>
                  <a:lnTo>
                    <a:pt x="8548" y="30580"/>
                  </a:lnTo>
                  <a:lnTo>
                    <a:pt x="8579" y="30395"/>
                  </a:lnTo>
                  <a:lnTo>
                    <a:pt x="8610" y="30302"/>
                  </a:lnTo>
                  <a:lnTo>
                    <a:pt x="8641" y="30271"/>
                  </a:lnTo>
                  <a:lnTo>
                    <a:pt x="8764" y="30209"/>
                  </a:lnTo>
                  <a:lnTo>
                    <a:pt x="8949" y="30179"/>
                  </a:lnTo>
                  <a:lnTo>
                    <a:pt x="10492" y="30179"/>
                  </a:lnTo>
                  <a:lnTo>
                    <a:pt x="10492" y="29993"/>
                  </a:lnTo>
                  <a:lnTo>
                    <a:pt x="10461" y="29839"/>
                  </a:lnTo>
                  <a:lnTo>
                    <a:pt x="10431" y="29747"/>
                  </a:lnTo>
                  <a:lnTo>
                    <a:pt x="10245" y="29808"/>
                  </a:lnTo>
                  <a:lnTo>
                    <a:pt x="9937" y="29839"/>
                  </a:lnTo>
                  <a:lnTo>
                    <a:pt x="9628" y="29870"/>
                  </a:lnTo>
                  <a:lnTo>
                    <a:pt x="9227" y="29839"/>
                  </a:lnTo>
                  <a:lnTo>
                    <a:pt x="8826" y="29808"/>
                  </a:lnTo>
                  <a:lnTo>
                    <a:pt x="8672" y="29777"/>
                  </a:lnTo>
                  <a:lnTo>
                    <a:pt x="8579" y="29685"/>
                  </a:lnTo>
                  <a:lnTo>
                    <a:pt x="8548" y="29592"/>
                  </a:lnTo>
                  <a:lnTo>
                    <a:pt x="8548" y="29438"/>
                  </a:lnTo>
                  <a:lnTo>
                    <a:pt x="8579" y="29284"/>
                  </a:lnTo>
                  <a:lnTo>
                    <a:pt x="8579" y="29129"/>
                  </a:lnTo>
                  <a:lnTo>
                    <a:pt x="8579" y="28944"/>
                  </a:lnTo>
                  <a:lnTo>
                    <a:pt x="8610" y="28883"/>
                  </a:lnTo>
                  <a:lnTo>
                    <a:pt x="8641" y="28821"/>
                  </a:lnTo>
                  <a:lnTo>
                    <a:pt x="8672" y="28790"/>
                  </a:lnTo>
                  <a:lnTo>
                    <a:pt x="8764" y="28759"/>
                  </a:lnTo>
                  <a:lnTo>
                    <a:pt x="9999" y="28759"/>
                  </a:lnTo>
                  <a:lnTo>
                    <a:pt x="10492" y="28728"/>
                  </a:lnTo>
                  <a:lnTo>
                    <a:pt x="10492" y="28636"/>
                  </a:lnTo>
                  <a:lnTo>
                    <a:pt x="10523" y="28543"/>
                  </a:lnTo>
                  <a:lnTo>
                    <a:pt x="10554" y="28358"/>
                  </a:lnTo>
                  <a:lnTo>
                    <a:pt x="8795" y="28358"/>
                  </a:lnTo>
                  <a:lnTo>
                    <a:pt x="8672" y="28327"/>
                  </a:lnTo>
                  <a:lnTo>
                    <a:pt x="8610" y="28235"/>
                  </a:lnTo>
                  <a:lnTo>
                    <a:pt x="8579" y="28080"/>
                  </a:lnTo>
                  <a:lnTo>
                    <a:pt x="8548" y="27957"/>
                  </a:lnTo>
                  <a:lnTo>
                    <a:pt x="8579" y="27803"/>
                  </a:lnTo>
                  <a:lnTo>
                    <a:pt x="8641" y="27679"/>
                  </a:lnTo>
                  <a:lnTo>
                    <a:pt x="8703" y="27617"/>
                  </a:lnTo>
                  <a:lnTo>
                    <a:pt x="8764" y="27587"/>
                  </a:lnTo>
                  <a:lnTo>
                    <a:pt x="8980" y="27556"/>
                  </a:lnTo>
                  <a:lnTo>
                    <a:pt x="10492" y="27556"/>
                  </a:lnTo>
                  <a:lnTo>
                    <a:pt x="10492" y="27185"/>
                  </a:lnTo>
                  <a:lnTo>
                    <a:pt x="8826" y="27185"/>
                  </a:lnTo>
                  <a:lnTo>
                    <a:pt x="8703" y="27124"/>
                  </a:lnTo>
                  <a:lnTo>
                    <a:pt x="8672" y="27093"/>
                  </a:lnTo>
                  <a:lnTo>
                    <a:pt x="8610" y="27000"/>
                  </a:lnTo>
                  <a:lnTo>
                    <a:pt x="8548" y="26815"/>
                  </a:lnTo>
                  <a:lnTo>
                    <a:pt x="8548" y="26630"/>
                  </a:lnTo>
                  <a:lnTo>
                    <a:pt x="8579" y="26445"/>
                  </a:lnTo>
                  <a:lnTo>
                    <a:pt x="8641" y="26260"/>
                  </a:lnTo>
                  <a:lnTo>
                    <a:pt x="8703" y="26167"/>
                  </a:lnTo>
                  <a:lnTo>
                    <a:pt x="8795" y="26136"/>
                  </a:lnTo>
                  <a:lnTo>
                    <a:pt x="8888" y="26105"/>
                  </a:lnTo>
                  <a:lnTo>
                    <a:pt x="8980" y="26105"/>
                  </a:lnTo>
                  <a:lnTo>
                    <a:pt x="9752" y="26136"/>
                  </a:lnTo>
                  <a:lnTo>
                    <a:pt x="10523" y="26105"/>
                  </a:lnTo>
                  <a:lnTo>
                    <a:pt x="11295" y="26105"/>
                  </a:lnTo>
                  <a:lnTo>
                    <a:pt x="12066" y="26136"/>
                  </a:lnTo>
                  <a:lnTo>
                    <a:pt x="12344" y="26136"/>
                  </a:lnTo>
                  <a:lnTo>
                    <a:pt x="12498" y="26075"/>
                  </a:lnTo>
                  <a:lnTo>
                    <a:pt x="12621" y="26013"/>
                  </a:lnTo>
                  <a:lnTo>
                    <a:pt x="12683" y="25889"/>
                  </a:lnTo>
                  <a:lnTo>
                    <a:pt x="12714" y="25704"/>
                  </a:lnTo>
                  <a:lnTo>
                    <a:pt x="12683" y="24840"/>
                  </a:lnTo>
                  <a:lnTo>
                    <a:pt x="12683" y="24717"/>
                  </a:lnTo>
                  <a:lnTo>
                    <a:pt x="12621" y="24624"/>
                  </a:lnTo>
                  <a:lnTo>
                    <a:pt x="12529" y="24593"/>
                  </a:lnTo>
                  <a:lnTo>
                    <a:pt x="12405" y="24563"/>
                  </a:lnTo>
                  <a:lnTo>
                    <a:pt x="9752" y="24563"/>
                  </a:lnTo>
                  <a:lnTo>
                    <a:pt x="9073" y="24593"/>
                  </a:lnTo>
                  <a:lnTo>
                    <a:pt x="8857" y="24563"/>
                  </a:lnTo>
                  <a:lnTo>
                    <a:pt x="8764" y="24532"/>
                  </a:lnTo>
                  <a:lnTo>
                    <a:pt x="8703" y="24501"/>
                  </a:lnTo>
                  <a:lnTo>
                    <a:pt x="8641" y="24439"/>
                  </a:lnTo>
                  <a:lnTo>
                    <a:pt x="8610" y="24377"/>
                  </a:lnTo>
                  <a:lnTo>
                    <a:pt x="8579" y="24161"/>
                  </a:lnTo>
                  <a:lnTo>
                    <a:pt x="8548" y="23976"/>
                  </a:lnTo>
                  <a:lnTo>
                    <a:pt x="8579" y="23729"/>
                  </a:lnTo>
                  <a:lnTo>
                    <a:pt x="8641" y="23668"/>
                  </a:lnTo>
                  <a:lnTo>
                    <a:pt x="8672" y="23606"/>
                  </a:lnTo>
                  <a:lnTo>
                    <a:pt x="8733" y="23544"/>
                  </a:lnTo>
                  <a:lnTo>
                    <a:pt x="8826" y="23513"/>
                  </a:lnTo>
                  <a:lnTo>
                    <a:pt x="9073" y="23483"/>
                  </a:lnTo>
                  <a:lnTo>
                    <a:pt x="9844" y="23513"/>
                  </a:lnTo>
                  <a:lnTo>
                    <a:pt x="12344" y="23513"/>
                  </a:lnTo>
                  <a:lnTo>
                    <a:pt x="12467" y="23483"/>
                  </a:lnTo>
                  <a:lnTo>
                    <a:pt x="12560" y="23452"/>
                  </a:lnTo>
                  <a:lnTo>
                    <a:pt x="12621" y="23390"/>
                  </a:lnTo>
                  <a:lnTo>
                    <a:pt x="12683" y="23328"/>
                  </a:lnTo>
                  <a:lnTo>
                    <a:pt x="12714" y="23205"/>
                  </a:lnTo>
                  <a:lnTo>
                    <a:pt x="12714" y="22958"/>
                  </a:lnTo>
                  <a:lnTo>
                    <a:pt x="12714" y="22742"/>
                  </a:lnTo>
                  <a:lnTo>
                    <a:pt x="12714" y="22557"/>
                  </a:lnTo>
                  <a:lnTo>
                    <a:pt x="12714" y="22403"/>
                  </a:lnTo>
                  <a:lnTo>
                    <a:pt x="12714" y="22248"/>
                  </a:lnTo>
                  <a:lnTo>
                    <a:pt x="12683" y="22156"/>
                  </a:lnTo>
                  <a:lnTo>
                    <a:pt x="12621" y="22063"/>
                  </a:lnTo>
                  <a:lnTo>
                    <a:pt x="12529" y="21971"/>
                  </a:lnTo>
                  <a:lnTo>
                    <a:pt x="12436" y="21940"/>
                  </a:lnTo>
                  <a:lnTo>
                    <a:pt x="12313" y="21909"/>
                  </a:lnTo>
                  <a:lnTo>
                    <a:pt x="8888" y="21909"/>
                  </a:lnTo>
                  <a:lnTo>
                    <a:pt x="8764" y="21878"/>
                  </a:lnTo>
                  <a:lnTo>
                    <a:pt x="8703" y="21847"/>
                  </a:lnTo>
                  <a:lnTo>
                    <a:pt x="8641" y="21755"/>
                  </a:lnTo>
                  <a:lnTo>
                    <a:pt x="8610" y="21662"/>
                  </a:lnTo>
                  <a:lnTo>
                    <a:pt x="8579" y="21384"/>
                  </a:lnTo>
                  <a:lnTo>
                    <a:pt x="8579" y="21137"/>
                  </a:lnTo>
                  <a:lnTo>
                    <a:pt x="8610" y="21045"/>
                  </a:lnTo>
                  <a:lnTo>
                    <a:pt x="8672" y="20983"/>
                  </a:lnTo>
                  <a:lnTo>
                    <a:pt x="8733" y="20921"/>
                  </a:lnTo>
                  <a:lnTo>
                    <a:pt x="8826" y="20891"/>
                  </a:lnTo>
                  <a:lnTo>
                    <a:pt x="9104" y="20860"/>
                  </a:lnTo>
                  <a:lnTo>
                    <a:pt x="11356" y="20860"/>
                  </a:lnTo>
                  <a:lnTo>
                    <a:pt x="12097" y="20891"/>
                  </a:lnTo>
                  <a:lnTo>
                    <a:pt x="12282" y="20891"/>
                  </a:lnTo>
                  <a:lnTo>
                    <a:pt x="12467" y="20860"/>
                  </a:lnTo>
                  <a:lnTo>
                    <a:pt x="12590" y="20767"/>
                  </a:lnTo>
                  <a:lnTo>
                    <a:pt x="12652" y="20644"/>
                  </a:lnTo>
                  <a:lnTo>
                    <a:pt x="12683" y="20489"/>
                  </a:lnTo>
                  <a:lnTo>
                    <a:pt x="12714" y="20119"/>
                  </a:lnTo>
                  <a:lnTo>
                    <a:pt x="12714" y="19718"/>
                  </a:lnTo>
                  <a:lnTo>
                    <a:pt x="12683" y="19533"/>
                  </a:lnTo>
                  <a:lnTo>
                    <a:pt x="12590" y="19410"/>
                  </a:lnTo>
                  <a:lnTo>
                    <a:pt x="12467" y="19317"/>
                  </a:lnTo>
                  <a:lnTo>
                    <a:pt x="12251" y="19255"/>
                  </a:lnTo>
                  <a:lnTo>
                    <a:pt x="12035" y="19255"/>
                  </a:lnTo>
                  <a:lnTo>
                    <a:pt x="9073" y="19286"/>
                  </a:lnTo>
                  <a:lnTo>
                    <a:pt x="8826" y="19255"/>
                  </a:lnTo>
                  <a:lnTo>
                    <a:pt x="8733" y="19224"/>
                  </a:lnTo>
                  <a:lnTo>
                    <a:pt x="8672" y="19194"/>
                  </a:lnTo>
                  <a:lnTo>
                    <a:pt x="8610" y="19132"/>
                  </a:lnTo>
                  <a:lnTo>
                    <a:pt x="8579" y="19039"/>
                  </a:lnTo>
                  <a:lnTo>
                    <a:pt x="8548" y="18792"/>
                  </a:lnTo>
                  <a:lnTo>
                    <a:pt x="8579" y="18607"/>
                  </a:lnTo>
                  <a:lnTo>
                    <a:pt x="8610" y="18453"/>
                  </a:lnTo>
                  <a:lnTo>
                    <a:pt x="8672" y="18330"/>
                  </a:lnTo>
                  <a:lnTo>
                    <a:pt x="8795" y="18268"/>
                  </a:lnTo>
                  <a:lnTo>
                    <a:pt x="8980" y="18237"/>
                  </a:lnTo>
                  <a:lnTo>
                    <a:pt x="12282" y="18237"/>
                  </a:lnTo>
                  <a:lnTo>
                    <a:pt x="12467" y="18206"/>
                  </a:lnTo>
                  <a:lnTo>
                    <a:pt x="12590" y="18114"/>
                  </a:lnTo>
                  <a:lnTo>
                    <a:pt x="12683" y="17990"/>
                  </a:lnTo>
                  <a:lnTo>
                    <a:pt x="12714" y="17805"/>
                  </a:lnTo>
                  <a:lnTo>
                    <a:pt x="12683" y="17064"/>
                  </a:lnTo>
                  <a:lnTo>
                    <a:pt x="12683" y="16848"/>
                  </a:lnTo>
                  <a:lnTo>
                    <a:pt x="12652" y="16756"/>
                  </a:lnTo>
                  <a:lnTo>
                    <a:pt x="12621" y="16725"/>
                  </a:lnTo>
                  <a:lnTo>
                    <a:pt x="12560" y="16663"/>
                  </a:lnTo>
                  <a:lnTo>
                    <a:pt x="12467" y="16663"/>
                  </a:lnTo>
                  <a:lnTo>
                    <a:pt x="12251" y="16632"/>
                  </a:lnTo>
                  <a:lnTo>
                    <a:pt x="9597" y="16632"/>
                  </a:lnTo>
                  <a:lnTo>
                    <a:pt x="9042" y="16663"/>
                  </a:lnTo>
                  <a:lnTo>
                    <a:pt x="8826" y="16663"/>
                  </a:lnTo>
                  <a:lnTo>
                    <a:pt x="8764" y="16632"/>
                  </a:lnTo>
                  <a:lnTo>
                    <a:pt x="8703" y="16602"/>
                  </a:lnTo>
                  <a:lnTo>
                    <a:pt x="8641" y="16540"/>
                  </a:lnTo>
                  <a:lnTo>
                    <a:pt x="8610" y="16447"/>
                  </a:lnTo>
                  <a:lnTo>
                    <a:pt x="8579" y="16262"/>
                  </a:lnTo>
                  <a:lnTo>
                    <a:pt x="8548" y="16170"/>
                  </a:lnTo>
                  <a:lnTo>
                    <a:pt x="8579" y="15892"/>
                  </a:lnTo>
                  <a:lnTo>
                    <a:pt x="8610" y="15799"/>
                  </a:lnTo>
                  <a:lnTo>
                    <a:pt x="8672" y="15707"/>
                  </a:lnTo>
                  <a:lnTo>
                    <a:pt x="8733" y="15645"/>
                  </a:lnTo>
                  <a:lnTo>
                    <a:pt x="8826" y="15614"/>
                  </a:lnTo>
                  <a:lnTo>
                    <a:pt x="8980" y="15583"/>
                  </a:lnTo>
                  <a:lnTo>
                    <a:pt x="9165" y="15583"/>
                  </a:lnTo>
                  <a:lnTo>
                    <a:pt x="10677" y="15614"/>
                  </a:lnTo>
                  <a:lnTo>
                    <a:pt x="12189" y="15614"/>
                  </a:lnTo>
                  <a:lnTo>
                    <a:pt x="12436" y="15583"/>
                  </a:lnTo>
                  <a:lnTo>
                    <a:pt x="12529" y="15552"/>
                  </a:lnTo>
                  <a:lnTo>
                    <a:pt x="12590" y="15491"/>
                  </a:lnTo>
                  <a:lnTo>
                    <a:pt x="12652" y="15429"/>
                  </a:lnTo>
                  <a:lnTo>
                    <a:pt x="12683" y="15336"/>
                  </a:lnTo>
                  <a:lnTo>
                    <a:pt x="12714" y="15090"/>
                  </a:lnTo>
                  <a:lnTo>
                    <a:pt x="12683" y="14380"/>
                  </a:lnTo>
                  <a:lnTo>
                    <a:pt x="12683" y="14195"/>
                  </a:lnTo>
                  <a:lnTo>
                    <a:pt x="12621" y="14102"/>
                  </a:lnTo>
                  <a:lnTo>
                    <a:pt x="12498" y="14040"/>
                  </a:lnTo>
                  <a:lnTo>
                    <a:pt x="9042" y="14040"/>
                  </a:lnTo>
                  <a:lnTo>
                    <a:pt x="8795" y="14010"/>
                  </a:lnTo>
                  <a:lnTo>
                    <a:pt x="8733" y="13979"/>
                  </a:lnTo>
                  <a:lnTo>
                    <a:pt x="8672" y="13948"/>
                  </a:lnTo>
                  <a:lnTo>
                    <a:pt x="8610" y="13886"/>
                  </a:lnTo>
                  <a:lnTo>
                    <a:pt x="8579" y="13794"/>
                  </a:lnTo>
                  <a:lnTo>
                    <a:pt x="8548" y="13578"/>
                  </a:lnTo>
                  <a:lnTo>
                    <a:pt x="8579" y="12960"/>
                  </a:lnTo>
                  <a:lnTo>
                    <a:pt x="8579" y="11911"/>
                  </a:lnTo>
                  <a:lnTo>
                    <a:pt x="8579" y="10862"/>
                  </a:lnTo>
                  <a:lnTo>
                    <a:pt x="8579" y="8733"/>
                  </a:lnTo>
                  <a:lnTo>
                    <a:pt x="8579" y="8517"/>
                  </a:lnTo>
                  <a:lnTo>
                    <a:pt x="8579" y="8301"/>
                  </a:lnTo>
                  <a:lnTo>
                    <a:pt x="8610" y="8116"/>
                  </a:lnTo>
                  <a:lnTo>
                    <a:pt x="8672" y="7992"/>
                  </a:lnTo>
                  <a:lnTo>
                    <a:pt x="8795" y="7900"/>
                  </a:lnTo>
                  <a:lnTo>
                    <a:pt x="8919" y="7807"/>
                  </a:lnTo>
                  <a:lnTo>
                    <a:pt x="9536" y="7530"/>
                  </a:lnTo>
                  <a:lnTo>
                    <a:pt x="10122" y="7283"/>
                  </a:lnTo>
                  <a:lnTo>
                    <a:pt x="10338" y="7190"/>
                  </a:lnTo>
                  <a:lnTo>
                    <a:pt x="10492" y="7098"/>
                  </a:lnTo>
                  <a:lnTo>
                    <a:pt x="10492" y="7005"/>
                  </a:lnTo>
                  <a:lnTo>
                    <a:pt x="10492" y="6943"/>
                  </a:lnTo>
                  <a:lnTo>
                    <a:pt x="10461" y="6820"/>
                  </a:lnTo>
                  <a:lnTo>
                    <a:pt x="10431" y="6789"/>
                  </a:lnTo>
                  <a:lnTo>
                    <a:pt x="10400" y="6727"/>
                  </a:lnTo>
                  <a:lnTo>
                    <a:pt x="10122" y="6820"/>
                  </a:lnTo>
                  <a:lnTo>
                    <a:pt x="9875" y="6943"/>
                  </a:lnTo>
                  <a:lnTo>
                    <a:pt x="9351" y="7190"/>
                  </a:lnTo>
                  <a:lnTo>
                    <a:pt x="8857" y="7375"/>
                  </a:lnTo>
                  <a:lnTo>
                    <a:pt x="8363" y="7530"/>
                  </a:lnTo>
                  <a:lnTo>
                    <a:pt x="7839" y="7591"/>
                  </a:lnTo>
                  <a:lnTo>
                    <a:pt x="7314" y="7622"/>
                  </a:lnTo>
                  <a:lnTo>
                    <a:pt x="5524" y="7622"/>
                  </a:lnTo>
                  <a:lnTo>
                    <a:pt x="4907" y="7653"/>
                  </a:lnTo>
                  <a:lnTo>
                    <a:pt x="4722" y="7653"/>
                  </a:lnTo>
                  <a:lnTo>
                    <a:pt x="4599" y="7591"/>
                  </a:lnTo>
                  <a:lnTo>
                    <a:pt x="4506" y="7499"/>
                  </a:lnTo>
                  <a:lnTo>
                    <a:pt x="4475" y="7283"/>
                  </a:lnTo>
                  <a:lnTo>
                    <a:pt x="4413" y="6882"/>
                  </a:lnTo>
                  <a:lnTo>
                    <a:pt x="4413" y="6696"/>
                  </a:lnTo>
                  <a:lnTo>
                    <a:pt x="4413" y="6480"/>
                  </a:lnTo>
                  <a:lnTo>
                    <a:pt x="4444" y="6388"/>
                  </a:lnTo>
                  <a:lnTo>
                    <a:pt x="4444" y="6295"/>
                  </a:lnTo>
                  <a:lnTo>
                    <a:pt x="4444" y="6141"/>
                  </a:lnTo>
                  <a:lnTo>
                    <a:pt x="4444" y="5987"/>
                  </a:lnTo>
                  <a:lnTo>
                    <a:pt x="4475" y="5863"/>
                  </a:lnTo>
                  <a:lnTo>
                    <a:pt x="4568" y="5740"/>
                  </a:lnTo>
                  <a:lnTo>
                    <a:pt x="4629" y="5647"/>
                  </a:lnTo>
                  <a:lnTo>
                    <a:pt x="4753" y="5555"/>
                  </a:lnTo>
                  <a:lnTo>
                    <a:pt x="5031" y="5400"/>
                  </a:lnTo>
                  <a:lnTo>
                    <a:pt x="5956" y="4999"/>
                  </a:lnTo>
                  <a:lnTo>
                    <a:pt x="6882" y="4598"/>
                  </a:lnTo>
                  <a:lnTo>
                    <a:pt x="8703" y="3734"/>
                  </a:lnTo>
                  <a:lnTo>
                    <a:pt x="8980" y="3611"/>
                  </a:lnTo>
                  <a:lnTo>
                    <a:pt x="9289" y="3549"/>
                  </a:lnTo>
                  <a:lnTo>
                    <a:pt x="9597" y="3487"/>
                  </a:lnTo>
                  <a:lnTo>
                    <a:pt x="10215" y="3487"/>
                  </a:lnTo>
                  <a:lnTo>
                    <a:pt x="10492" y="3456"/>
                  </a:lnTo>
                  <a:lnTo>
                    <a:pt x="10492" y="3117"/>
                  </a:lnTo>
                  <a:lnTo>
                    <a:pt x="10307" y="3086"/>
                  </a:lnTo>
                  <a:lnTo>
                    <a:pt x="9443" y="3086"/>
                  </a:lnTo>
                  <a:lnTo>
                    <a:pt x="9135" y="3148"/>
                  </a:lnTo>
                  <a:lnTo>
                    <a:pt x="8857" y="3240"/>
                  </a:lnTo>
                  <a:lnTo>
                    <a:pt x="8579" y="3426"/>
                  </a:lnTo>
                  <a:lnTo>
                    <a:pt x="8332" y="3549"/>
                  </a:lnTo>
                  <a:lnTo>
                    <a:pt x="8085" y="3642"/>
                  </a:lnTo>
                  <a:lnTo>
                    <a:pt x="7869" y="3703"/>
                  </a:lnTo>
                  <a:lnTo>
                    <a:pt x="7623" y="3734"/>
                  </a:lnTo>
                  <a:lnTo>
                    <a:pt x="7376" y="3703"/>
                  </a:lnTo>
                  <a:lnTo>
                    <a:pt x="7129" y="3642"/>
                  </a:lnTo>
                  <a:lnTo>
                    <a:pt x="6882" y="3549"/>
                  </a:lnTo>
                  <a:lnTo>
                    <a:pt x="6666" y="3426"/>
                  </a:lnTo>
                  <a:lnTo>
                    <a:pt x="6327" y="3210"/>
                  </a:lnTo>
                  <a:lnTo>
                    <a:pt x="5987" y="2932"/>
                  </a:lnTo>
                  <a:lnTo>
                    <a:pt x="5370" y="2407"/>
                  </a:lnTo>
                  <a:lnTo>
                    <a:pt x="4691" y="1914"/>
                  </a:lnTo>
                  <a:lnTo>
                    <a:pt x="4012" y="1451"/>
                  </a:lnTo>
                  <a:lnTo>
                    <a:pt x="3272" y="1050"/>
                  </a:lnTo>
                  <a:lnTo>
                    <a:pt x="2685" y="741"/>
                  </a:lnTo>
                  <a:lnTo>
                    <a:pt x="2068" y="463"/>
                  </a:lnTo>
                  <a:lnTo>
                    <a:pt x="1451" y="216"/>
                  </a:lnTo>
                  <a:lnTo>
                    <a:pt x="834" y="0"/>
                  </a:lnTo>
                  <a:close/>
                </a:path>
              </a:pathLst>
            </a:custGeom>
            <a:solidFill>
              <a:srgbClr val="DF67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8"/>
            <p:cNvSpPr/>
            <p:nvPr/>
          </p:nvSpPr>
          <p:spPr>
            <a:xfrm>
              <a:off x="3127275" y="4386075"/>
              <a:ext cx="207550" cy="1087725"/>
            </a:xfrm>
            <a:custGeom>
              <a:avLst/>
              <a:gdLst/>
              <a:ahLst/>
              <a:cxnLst/>
              <a:rect l="l" t="t" r="r" b="b"/>
              <a:pathLst>
                <a:path w="8302" h="43509" extrusionOk="0">
                  <a:moveTo>
                    <a:pt x="6913" y="6202"/>
                  </a:moveTo>
                  <a:lnTo>
                    <a:pt x="7036" y="6233"/>
                  </a:lnTo>
                  <a:lnTo>
                    <a:pt x="7098" y="6295"/>
                  </a:lnTo>
                  <a:lnTo>
                    <a:pt x="7159" y="6388"/>
                  </a:lnTo>
                  <a:lnTo>
                    <a:pt x="7159" y="6480"/>
                  </a:lnTo>
                  <a:lnTo>
                    <a:pt x="7159" y="6943"/>
                  </a:lnTo>
                  <a:lnTo>
                    <a:pt x="7159" y="7406"/>
                  </a:lnTo>
                  <a:lnTo>
                    <a:pt x="7159" y="7498"/>
                  </a:lnTo>
                  <a:lnTo>
                    <a:pt x="7098" y="7591"/>
                  </a:lnTo>
                  <a:lnTo>
                    <a:pt x="7036" y="7622"/>
                  </a:lnTo>
                  <a:lnTo>
                    <a:pt x="6943" y="7684"/>
                  </a:lnTo>
                  <a:lnTo>
                    <a:pt x="6820" y="7684"/>
                  </a:lnTo>
                  <a:lnTo>
                    <a:pt x="6727" y="7714"/>
                  </a:lnTo>
                  <a:lnTo>
                    <a:pt x="6481" y="7653"/>
                  </a:lnTo>
                  <a:lnTo>
                    <a:pt x="6388" y="7622"/>
                  </a:lnTo>
                  <a:lnTo>
                    <a:pt x="6326" y="7529"/>
                  </a:lnTo>
                  <a:lnTo>
                    <a:pt x="6295" y="7468"/>
                  </a:lnTo>
                  <a:lnTo>
                    <a:pt x="6265" y="7344"/>
                  </a:lnTo>
                  <a:lnTo>
                    <a:pt x="6295" y="6943"/>
                  </a:lnTo>
                  <a:lnTo>
                    <a:pt x="6295" y="6542"/>
                  </a:lnTo>
                  <a:lnTo>
                    <a:pt x="6295" y="6388"/>
                  </a:lnTo>
                  <a:lnTo>
                    <a:pt x="6357" y="6295"/>
                  </a:lnTo>
                  <a:lnTo>
                    <a:pt x="6450" y="6233"/>
                  </a:lnTo>
                  <a:lnTo>
                    <a:pt x="6604" y="6202"/>
                  </a:lnTo>
                  <a:close/>
                  <a:moveTo>
                    <a:pt x="2778" y="25426"/>
                  </a:moveTo>
                  <a:lnTo>
                    <a:pt x="2839" y="25457"/>
                  </a:lnTo>
                  <a:lnTo>
                    <a:pt x="2901" y="25488"/>
                  </a:lnTo>
                  <a:lnTo>
                    <a:pt x="2963" y="25550"/>
                  </a:lnTo>
                  <a:lnTo>
                    <a:pt x="2994" y="25612"/>
                  </a:lnTo>
                  <a:lnTo>
                    <a:pt x="3025" y="25797"/>
                  </a:lnTo>
                  <a:lnTo>
                    <a:pt x="3025" y="27864"/>
                  </a:lnTo>
                  <a:lnTo>
                    <a:pt x="3025" y="28080"/>
                  </a:lnTo>
                  <a:lnTo>
                    <a:pt x="3055" y="28296"/>
                  </a:lnTo>
                  <a:lnTo>
                    <a:pt x="3086" y="28543"/>
                  </a:lnTo>
                  <a:lnTo>
                    <a:pt x="3179" y="28759"/>
                  </a:lnTo>
                  <a:lnTo>
                    <a:pt x="3271" y="28944"/>
                  </a:lnTo>
                  <a:lnTo>
                    <a:pt x="3426" y="29160"/>
                  </a:lnTo>
                  <a:lnTo>
                    <a:pt x="3210" y="29191"/>
                  </a:lnTo>
                  <a:lnTo>
                    <a:pt x="3025" y="29222"/>
                  </a:lnTo>
                  <a:lnTo>
                    <a:pt x="2685" y="29191"/>
                  </a:lnTo>
                  <a:lnTo>
                    <a:pt x="1945" y="29191"/>
                  </a:lnTo>
                  <a:lnTo>
                    <a:pt x="2006" y="29037"/>
                  </a:lnTo>
                  <a:lnTo>
                    <a:pt x="2099" y="28821"/>
                  </a:lnTo>
                  <a:lnTo>
                    <a:pt x="2161" y="28605"/>
                  </a:lnTo>
                  <a:lnTo>
                    <a:pt x="2253" y="28142"/>
                  </a:lnTo>
                  <a:lnTo>
                    <a:pt x="2284" y="27679"/>
                  </a:lnTo>
                  <a:lnTo>
                    <a:pt x="2284" y="27216"/>
                  </a:lnTo>
                  <a:lnTo>
                    <a:pt x="2253" y="26506"/>
                  </a:lnTo>
                  <a:lnTo>
                    <a:pt x="2284" y="25797"/>
                  </a:lnTo>
                  <a:lnTo>
                    <a:pt x="2284" y="25642"/>
                  </a:lnTo>
                  <a:lnTo>
                    <a:pt x="2346" y="25550"/>
                  </a:lnTo>
                  <a:lnTo>
                    <a:pt x="2438" y="25457"/>
                  </a:lnTo>
                  <a:lnTo>
                    <a:pt x="2562" y="25426"/>
                  </a:lnTo>
                  <a:close/>
                  <a:moveTo>
                    <a:pt x="7715" y="0"/>
                  </a:moveTo>
                  <a:lnTo>
                    <a:pt x="7653" y="62"/>
                  </a:lnTo>
                  <a:lnTo>
                    <a:pt x="7591" y="124"/>
                  </a:lnTo>
                  <a:lnTo>
                    <a:pt x="7561" y="216"/>
                  </a:lnTo>
                  <a:lnTo>
                    <a:pt x="7530" y="309"/>
                  </a:lnTo>
                  <a:lnTo>
                    <a:pt x="7406" y="1049"/>
                  </a:lnTo>
                  <a:lnTo>
                    <a:pt x="7283" y="1975"/>
                  </a:lnTo>
                  <a:lnTo>
                    <a:pt x="7129" y="2901"/>
                  </a:lnTo>
                  <a:lnTo>
                    <a:pt x="7036" y="3178"/>
                  </a:lnTo>
                  <a:lnTo>
                    <a:pt x="6974" y="3271"/>
                  </a:lnTo>
                  <a:lnTo>
                    <a:pt x="6913" y="3364"/>
                  </a:lnTo>
                  <a:lnTo>
                    <a:pt x="6820" y="3425"/>
                  </a:lnTo>
                  <a:lnTo>
                    <a:pt x="6727" y="3456"/>
                  </a:lnTo>
                  <a:lnTo>
                    <a:pt x="6419" y="3487"/>
                  </a:lnTo>
                  <a:lnTo>
                    <a:pt x="5833" y="3518"/>
                  </a:lnTo>
                  <a:lnTo>
                    <a:pt x="5617" y="3549"/>
                  </a:lnTo>
                  <a:lnTo>
                    <a:pt x="5555" y="3580"/>
                  </a:lnTo>
                  <a:lnTo>
                    <a:pt x="5493" y="3641"/>
                  </a:lnTo>
                  <a:lnTo>
                    <a:pt x="5462" y="3703"/>
                  </a:lnTo>
                  <a:lnTo>
                    <a:pt x="5431" y="3765"/>
                  </a:lnTo>
                  <a:lnTo>
                    <a:pt x="5401" y="3981"/>
                  </a:lnTo>
                  <a:lnTo>
                    <a:pt x="5401" y="5863"/>
                  </a:lnTo>
                  <a:lnTo>
                    <a:pt x="5401" y="6017"/>
                  </a:lnTo>
                  <a:lnTo>
                    <a:pt x="5431" y="6110"/>
                  </a:lnTo>
                  <a:lnTo>
                    <a:pt x="5524" y="6141"/>
                  </a:lnTo>
                  <a:lnTo>
                    <a:pt x="5678" y="6172"/>
                  </a:lnTo>
                  <a:lnTo>
                    <a:pt x="5771" y="6233"/>
                  </a:lnTo>
                  <a:lnTo>
                    <a:pt x="5863" y="6295"/>
                  </a:lnTo>
                  <a:lnTo>
                    <a:pt x="5894" y="6388"/>
                  </a:lnTo>
                  <a:lnTo>
                    <a:pt x="5925" y="6480"/>
                  </a:lnTo>
                  <a:lnTo>
                    <a:pt x="5894" y="7066"/>
                  </a:lnTo>
                  <a:lnTo>
                    <a:pt x="5863" y="7344"/>
                  </a:lnTo>
                  <a:lnTo>
                    <a:pt x="5802" y="7622"/>
                  </a:lnTo>
                  <a:lnTo>
                    <a:pt x="5617" y="8301"/>
                  </a:lnTo>
                  <a:lnTo>
                    <a:pt x="5555" y="8733"/>
                  </a:lnTo>
                  <a:lnTo>
                    <a:pt x="5524" y="8949"/>
                  </a:lnTo>
                  <a:lnTo>
                    <a:pt x="5555" y="9165"/>
                  </a:lnTo>
                  <a:lnTo>
                    <a:pt x="5555" y="9350"/>
                  </a:lnTo>
                  <a:lnTo>
                    <a:pt x="5524" y="9442"/>
                  </a:lnTo>
                  <a:lnTo>
                    <a:pt x="5462" y="9535"/>
                  </a:lnTo>
                  <a:lnTo>
                    <a:pt x="5308" y="9566"/>
                  </a:lnTo>
                  <a:lnTo>
                    <a:pt x="4814" y="9720"/>
                  </a:lnTo>
                  <a:lnTo>
                    <a:pt x="4321" y="9905"/>
                  </a:lnTo>
                  <a:lnTo>
                    <a:pt x="3858" y="10121"/>
                  </a:lnTo>
                  <a:lnTo>
                    <a:pt x="3426" y="10337"/>
                  </a:lnTo>
                  <a:lnTo>
                    <a:pt x="2901" y="10615"/>
                  </a:lnTo>
                  <a:lnTo>
                    <a:pt x="2654" y="10769"/>
                  </a:lnTo>
                  <a:lnTo>
                    <a:pt x="2438" y="10954"/>
                  </a:lnTo>
                  <a:lnTo>
                    <a:pt x="2469" y="11047"/>
                  </a:lnTo>
                  <a:lnTo>
                    <a:pt x="2500" y="11109"/>
                  </a:lnTo>
                  <a:lnTo>
                    <a:pt x="2500" y="11232"/>
                  </a:lnTo>
                  <a:lnTo>
                    <a:pt x="2500" y="11356"/>
                  </a:lnTo>
                  <a:lnTo>
                    <a:pt x="3025" y="11047"/>
                  </a:lnTo>
                  <a:lnTo>
                    <a:pt x="3549" y="10738"/>
                  </a:lnTo>
                  <a:lnTo>
                    <a:pt x="4074" y="10461"/>
                  </a:lnTo>
                  <a:lnTo>
                    <a:pt x="4629" y="10214"/>
                  </a:lnTo>
                  <a:lnTo>
                    <a:pt x="4999" y="10090"/>
                  </a:lnTo>
                  <a:lnTo>
                    <a:pt x="5401" y="9998"/>
                  </a:lnTo>
                  <a:lnTo>
                    <a:pt x="5771" y="9905"/>
                  </a:lnTo>
                  <a:lnTo>
                    <a:pt x="6172" y="9844"/>
                  </a:lnTo>
                  <a:lnTo>
                    <a:pt x="6295" y="9844"/>
                  </a:lnTo>
                  <a:lnTo>
                    <a:pt x="6357" y="9874"/>
                  </a:lnTo>
                  <a:lnTo>
                    <a:pt x="6388" y="9905"/>
                  </a:lnTo>
                  <a:lnTo>
                    <a:pt x="6388" y="9936"/>
                  </a:lnTo>
                  <a:lnTo>
                    <a:pt x="6388" y="9998"/>
                  </a:lnTo>
                  <a:lnTo>
                    <a:pt x="6326" y="10090"/>
                  </a:lnTo>
                  <a:lnTo>
                    <a:pt x="6265" y="10152"/>
                  </a:lnTo>
                  <a:lnTo>
                    <a:pt x="5647" y="10800"/>
                  </a:lnTo>
                  <a:lnTo>
                    <a:pt x="5061" y="11510"/>
                  </a:lnTo>
                  <a:lnTo>
                    <a:pt x="4567" y="12250"/>
                  </a:lnTo>
                  <a:lnTo>
                    <a:pt x="4135" y="13022"/>
                  </a:lnTo>
                  <a:lnTo>
                    <a:pt x="3765" y="13824"/>
                  </a:lnTo>
                  <a:lnTo>
                    <a:pt x="3426" y="14657"/>
                  </a:lnTo>
                  <a:lnTo>
                    <a:pt x="3179" y="15490"/>
                  </a:lnTo>
                  <a:lnTo>
                    <a:pt x="2963" y="16385"/>
                  </a:lnTo>
                  <a:lnTo>
                    <a:pt x="2870" y="16972"/>
                  </a:lnTo>
                  <a:lnTo>
                    <a:pt x="2778" y="17558"/>
                  </a:lnTo>
                  <a:lnTo>
                    <a:pt x="2747" y="17774"/>
                  </a:lnTo>
                  <a:lnTo>
                    <a:pt x="2685" y="17928"/>
                  </a:lnTo>
                  <a:lnTo>
                    <a:pt x="2623" y="18052"/>
                  </a:lnTo>
                  <a:lnTo>
                    <a:pt x="2562" y="18144"/>
                  </a:lnTo>
                  <a:lnTo>
                    <a:pt x="2438" y="18206"/>
                  </a:lnTo>
                  <a:lnTo>
                    <a:pt x="2315" y="18237"/>
                  </a:lnTo>
                  <a:lnTo>
                    <a:pt x="2130" y="18268"/>
                  </a:lnTo>
                  <a:lnTo>
                    <a:pt x="1574" y="18268"/>
                  </a:lnTo>
                  <a:lnTo>
                    <a:pt x="1574" y="18638"/>
                  </a:lnTo>
                  <a:lnTo>
                    <a:pt x="3302" y="18669"/>
                  </a:lnTo>
                  <a:lnTo>
                    <a:pt x="4166" y="18669"/>
                  </a:lnTo>
                  <a:lnTo>
                    <a:pt x="5061" y="18638"/>
                  </a:lnTo>
                  <a:lnTo>
                    <a:pt x="5308" y="18638"/>
                  </a:lnTo>
                  <a:lnTo>
                    <a:pt x="5524" y="18669"/>
                  </a:lnTo>
                  <a:lnTo>
                    <a:pt x="5617" y="18700"/>
                  </a:lnTo>
                  <a:lnTo>
                    <a:pt x="5678" y="18730"/>
                  </a:lnTo>
                  <a:lnTo>
                    <a:pt x="5740" y="18823"/>
                  </a:lnTo>
                  <a:lnTo>
                    <a:pt x="5771" y="18885"/>
                  </a:lnTo>
                  <a:lnTo>
                    <a:pt x="5771" y="19132"/>
                  </a:lnTo>
                  <a:lnTo>
                    <a:pt x="5771" y="21909"/>
                  </a:lnTo>
                  <a:lnTo>
                    <a:pt x="5771" y="22032"/>
                  </a:lnTo>
                  <a:lnTo>
                    <a:pt x="5771" y="22156"/>
                  </a:lnTo>
                  <a:lnTo>
                    <a:pt x="5740" y="22186"/>
                  </a:lnTo>
                  <a:lnTo>
                    <a:pt x="5678" y="22217"/>
                  </a:lnTo>
                  <a:lnTo>
                    <a:pt x="5617" y="22248"/>
                  </a:lnTo>
                  <a:lnTo>
                    <a:pt x="5555" y="22217"/>
                  </a:lnTo>
                  <a:lnTo>
                    <a:pt x="5493" y="22217"/>
                  </a:lnTo>
                  <a:lnTo>
                    <a:pt x="5462" y="22156"/>
                  </a:lnTo>
                  <a:lnTo>
                    <a:pt x="5185" y="21847"/>
                  </a:lnTo>
                  <a:lnTo>
                    <a:pt x="5061" y="21754"/>
                  </a:lnTo>
                  <a:lnTo>
                    <a:pt x="4969" y="21724"/>
                  </a:lnTo>
                  <a:lnTo>
                    <a:pt x="4907" y="21724"/>
                  </a:lnTo>
                  <a:lnTo>
                    <a:pt x="4814" y="21785"/>
                  </a:lnTo>
                  <a:lnTo>
                    <a:pt x="4753" y="21847"/>
                  </a:lnTo>
                  <a:lnTo>
                    <a:pt x="4722" y="21940"/>
                  </a:lnTo>
                  <a:lnTo>
                    <a:pt x="4722" y="22032"/>
                  </a:lnTo>
                  <a:lnTo>
                    <a:pt x="4722" y="22495"/>
                  </a:lnTo>
                  <a:lnTo>
                    <a:pt x="4753" y="22958"/>
                  </a:lnTo>
                  <a:lnTo>
                    <a:pt x="4783" y="23297"/>
                  </a:lnTo>
                  <a:lnTo>
                    <a:pt x="4783" y="23606"/>
                  </a:lnTo>
                  <a:lnTo>
                    <a:pt x="4753" y="23760"/>
                  </a:lnTo>
                  <a:lnTo>
                    <a:pt x="4722" y="23914"/>
                  </a:lnTo>
                  <a:lnTo>
                    <a:pt x="4660" y="24007"/>
                  </a:lnTo>
                  <a:lnTo>
                    <a:pt x="4598" y="24100"/>
                  </a:lnTo>
                  <a:lnTo>
                    <a:pt x="4506" y="24192"/>
                  </a:lnTo>
                  <a:lnTo>
                    <a:pt x="4382" y="24223"/>
                  </a:lnTo>
                  <a:lnTo>
                    <a:pt x="4259" y="24285"/>
                  </a:lnTo>
                  <a:lnTo>
                    <a:pt x="3673" y="24285"/>
                  </a:lnTo>
                  <a:lnTo>
                    <a:pt x="3271" y="24223"/>
                  </a:lnTo>
                  <a:lnTo>
                    <a:pt x="2839" y="24192"/>
                  </a:lnTo>
                  <a:lnTo>
                    <a:pt x="2408" y="24223"/>
                  </a:lnTo>
                  <a:lnTo>
                    <a:pt x="1574" y="24223"/>
                  </a:lnTo>
                  <a:lnTo>
                    <a:pt x="1574" y="24593"/>
                  </a:lnTo>
                  <a:lnTo>
                    <a:pt x="4043" y="24593"/>
                  </a:lnTo>
                  <a:lnTo>
                    <a:pt x="4413" y="24624"/>
                  </a:lnTo>
                  <a:lnTo>
                    <a:pt x="4537" y="24655"/>
                  </a:lnTo>
                  <a:lnTo>
                    <a:pt x="4629" y="24717"/>
                  </a:lnTo>
                  <a:lnTo>
                    <a:pt x="4660" y="24809"/>
                  </a:lnTo>
                  <a:lnTo>
                    <a:pt x="4691" y="24933"/>
                  </a:lnTo>
                  <a:lnTo>
                    <a:pt x="4722" y="25303"/>
                  </a:lnTo>
                  <a:lnTo>
                    <a:pt x="4722" y="28882"/>
                  </a:lnTo>
                  <a:lnTo>
                    <a:pt x="4722" y="29006"/>
                  </a:lnTo>
                  <a:lnTo>
                    <a:pt x="4691" y="29098"/>
                  </a:lnTo>
                  <a:lnTo>
                    <a:pt x="4598" y="29160"/>
                  </a:lnTo>
                  <a:lnTo>
                    <a:pt x="4444" y="29191"/>
                  </a:lnTo>
                  <a:lnTo>
                    <a:pt x="4166" y="29222"/>
                  </a:lnTo>
                  <a:lnTo>
                    <a:pt x="4074" y="29222"/>
                  </a:lnTo>
                  <a:lnTo>
                    <a:pt x="3981" y="29191"/>
                  </a:lnTo>
                  <a:lnTo>
                    <a:pt x="3919" y="29129"/>
                  </a:lnTo>
                  <a:lnTo>
                    <a:pt x="3827" y="29067"/>
                  </a:lnTo>
                  <a:lnTo>
                    <a:pt x="3673" y="28851"/>
                  </a:lnTo>
                  <a:lnTo>
                    <a:pt x="3549" y="28605"/>
                  </a:lnTo>
                  <a:lnTo>
                    <a:pt x="3457" y="28327"/>
                  </a:lnTo>
                  <a:lnTo>
                    <a:pt x="3395" y="28080"/>
                  </a:lnTo>
                  <a:lnTo>
                    <a:pt x="3364" y="27772"/>
                  </a:lnTo>
                  <a:lnTo>
                    <a:pt x="3395" y="26661"/>
                  </a:lnTo>
                  <a:lnTo>
                    <a:pt x="3395" y="25550"/>
                  </a:lnTo>
                  <a:lnTo>
                    <a:pt x="3364" y="25303"/>
                  </a:lnTo>
                  <a:lnTo>
                    <a:pt x="3333" y="25210"/>
                  </a:lnTo>
                  <a:lnTo>
                    <a:pt x="3271" y="25149"/>
                  </a:lnTo>
                  <a:lnTo>
                    <a:pt x="3210" y="25087"/>
                  </a:lnTo>
                  <a:lnTo>
                    <a:pt x="3117" y="25087"/>
                  </a:lnTo>
                  <a:lnTo>
                    <a:pt x="2839" y="25056"/>
                  </a:lnTo>
                  <a:lnTo>
                    <a:pt x="2469" y="25056"/>
                  </a:lnTo>
                  <a:lnTo>
                    <a:pt x="2192" y="25087"/>
                  </a:lnTo>
                  <a:lnTo>
                    <a:pt x="2099" y="25118"/>
                  </a:lnTo>
                  <a:lnTo>
                    <a:pt x="2006" y="25149"/>
                  </a:lnTo>
                  <a:lnTo>
                    <a:pt x="1945" y="25210"/>
                  </a:lnTo>
                  <a:lnTo>
                    <a:pt x="1914" y="25334"/>
                  </a:lnTo>
                  <a:lnTo>
                    <a:pt x="1914" y="25581"/>
                  </a:lnTo>
                  <a:lnTo>
                    <a:pt x="1914" y="26630"/>
                  </a:lnTo>
                  <a:lnTo>
                    <a:pt x="1914" y="27648"/>
                  </a:lnTo>
                  <a:lnTo>
                    <a:pt x="1883" y="28234"/>
                  </a:lnTo>
                  <a:lnTo>
                    <a:pt x="1852" y="28389"/>
                  </a:lnTo>
                  <a:lnTo>
                    <a:pt x="1821" y="28543"/>
                  </a:lnTo>
                  <a:lnTo>
                    <a:pt x="1760" y="28666"/>
                  </a:lnTo>
                  <a:lnTo>
                    <a:pt x="1667" y="28790"/>
                  </a:lnTo>
                  <a:lnTo>
                    <a:pt x="1574" y="28882"/>
                  </a:lnTo>
                  <a:lnTo>
                    <a:pt x="1451" y="28975"/>
                  </a:lnTo>
                  <a:lnTo>
                    <a:pt x="1328" y="29037"/>
                  </a:lnTo>
                  <a:lnTo>
                    <a:pt x="1173" y="29098"/>
                  </a:lnTo>
                  <a:lnTo>
                    <a:pt x="680" y="29191"/>
                  </a:lnTo>
                  <a:lnTo>
                    <a:pt x="525" y="29253"/>
                  </a:lnTo>
                  <a:lnTo>
                    <a:pt x="464" y="29345"/>
                  </a:lnTo>
                  <a:lnTo>
                    <a:pt x="433" y="29438"/>
                  </a:lnTo>
                  <a:lnTo>
                    <a:pt x="464" y="29592"/>
                  </a:lnTo>
                  <a:lnTo>
                    <a:pt x="556" y="29746"/>
                  </a:lnTo>
                  <a:lnTo>
                    <a:pt x="649" y="29870"/>
                  </a:lnTo>
                  <a:lnTo>
                    <a:pt x="834" y="30117"/>
                  </a:lnTo>
                  <a:lnTo>
                    <a:pt x="1019" y="30394"/>
                  </a:lnTo>
                  <a:lnTo>
                    <a:pt x="1173" y="30703"/>
                  </a:lnTo>
                  <a:lnTo>
                    <a:pt x="1266" y="31011"/>
                  </a:lnTo>
                  <a:lnTo>
                    <a:pt x="1358" y="31320"/>
                  </a:lnTo>
                  <a:lnTo>
                    <a:pt x="1451" y="31629"/>
                  </a:lnTo>
                  <a:lnTo>
                    <a:pt x="1482" y="31968"/>
                  </a:lnTo>
                  <a:lnTo>
                    <a:pt x="1513" y="32277"/>
                  </a:lnTo>
                  <a:lnTo>
                    <a:pt x="1544" y="32863"/>
                  </a:lnTo>
                  <a:lnTo>
                    <a:pt x="1513" y="33449"/>
                  </a:lnTo>
                  <a:lnTo>
                    <a:pt x="1513" y="34622"/>
                  </a:lnTo>
                  <a:lnTo>
                    <a:pt x="1513" y="41441"/>
                  </a:lnTo>
                  <a:lnTo>
                    <a:pt x="1513" y="41626"/>
                  </a:lnTo>
                  <a:lnTo>
                    <a:pt x="1482" y="41811"/>
                  </a:lnTo>
                  <a:lnTo>
                    <a:pt x="1389" y="42182"/>
                  </a:lnTo>
                  <a:lnTo>
                    <a:pt x="1235" y="42552"/>
                  </a:lnTo>
                  <a:lnTo>
                    <a:pt x="1081" y="42891"/>
                  </a:lnTo>
                  <a:lnTo>
                    <a:pt x="1019" y="42984"/>
                  </a:lnTo>
                  <a:lnTo>
                    <a:pt x="926" y="43046"/>
                  </a:lnTo>
                  <a:lnTo>
                    <a:pt x="803" y="43046"/>
                  </a:lnTo>
                  <a:lnTo>
                    <a:pt x="680" y="43077"/>
                  </a:lnTo>
                  <a:lnTo>
                    <a:pt x="556" y="43077"/>
                  </a:lnTo>
                  <a:lnTo>
                    <a:pt x="649" y="43107"/>
                  </a:lnTo>
                  <a:lnTo>
                    <a:pt x="649" y="43385"/>
                  </a:lnTo>
                  <a:lnTo>
                    <a:pt x="556" y="43416"/>
                  </a:lnTo>
                  <a:lnTo>
                    <a:pt x="1" y="43416"/>
                  </a:lnTo>
                  <a:lnTo>
                    <a:pt x="1" y="43447"/>
                  </a:lnTo>
                  <a:lnTo>
                    <a:pt x="2562" y="43447"/>
                  </a:lnTo>
                  <a:lnTo>
                    <a:pt x="2716" y="43478"/>
                  </a:lnTo>
                  <a:lnTo>
                    <a:pt x="2963" y="43509"/>
                  </a:lnTo>
                  <a:lnTo>
                    <a:pt x="3210" y="43509"/>
                  </a:lnTo>
                  <a:lnTo>
                    <a:pt x="3703" y="43478"/>
                  </a:lnTo>
                  <a:lnTo>
                    <a:pt x="4043" y="43447"/>
                  </a:lnTo>
                  <a:lnTo>
                    <a:pt x="4382" y="43478"/>
                  </a:lnTo>
                  <a:lnTo>
                    <a:pt x="4722" y="43509"/>
                  </a:lnTo>
                  <a:lnTo>
                    <a:pt x="5092" y="43509"/>
                  </a:lnTo>
                  <a:lnTo>
                    <a:pt x="5771" y="43447"/>
                  </a:lnTo>
                  <a:lnTo>
                    <a:pt x="5771" y="43354"/>
                  </a:lnTo>
                  <a:lnTo>
                    <a:pt x="5802" y="43262"/>
                  </a:lnTo>
                  <a:lnTo>
                    <a:pt x="5833" y="43169"/>
                  </a:lnTo>
                  <a:lnTo>
                    <a:pt x="5833" y="43077"/>
                  </a:lnTo>
                  <a:lnTo>
                    <a:pt x="5493" y="43077"/>
                  </a:lnTo>
                  <a:lnTo>
                    <a:pt x="5308" y="43046"/>
                  </a:lnTo>
                  <a:lnTo>
                    <a:pt x="5185" y="42953"/>
                  </a:lnTo>
                  <a:lnTo>
                    <a:pt x="5123" y="42799"/>
                  </a:lnTo>
                  <a:lnTo>
                    <a:pt x="5092" y="42614"/>
                  </a:lnTo>
                  <a:lnTo>
                    <a:pt x="5154" y="41842"/>
                  </a:lnTo>
                  <a:lnTo>
                    <a:pt x="5154" y="41071"/>
                  </a:lnTo>
                  <a:lnTo>
                    <a:pt x="5092" y="39559"/>
                  </a:lnTo>
                  <a:lnTo>
                    <a:pt x="5092" y="38695"/>
                  </a:lnTo>
                  <a:lnTo>
                    <a:pt x="5123" y="37831"/>
                  </a:lnTo>
                  <a:lnTo>
                    <a:pt x="5154" y="36103"/>
                  </a:lnTo>
                  <a:lnTo>
                    <a:pt x="5185" y="35979"/>
                  </a:lnTo>
                  <a:lnTo>
                    <a:pt x="5246" y="35609"/>
                  </a:lnTo>
                  <a:lnTo>
                    <a:pt x="5370" y="35270"/>
                  </a:lnTo>
                  <a:lnTo>
                    <a:pt x="5555" y="34961"/>
                  </a:lnTo>
                  <a:lnTo>
                    <a:pt x="5771" y="34683"/>
                  </a:lnTo>
                  <a:lnTo>
                    <a:pt x="5863" y="34529"/>
                  </a:lnTo>
                  <a:lnTo>
                    <a:pt x="5833" y="34467"/>
                  </a:lnTo>
                  <a:lnTo>
                    <a:pt x="5771" y="34313"/>
                  </a:lnTo>
                  <a:lnTo>
                    <a:pt x="5709" y="34221"/>
                  </a:lnTo>
                  <a:lnTo>
                    <a:pt x="5678" y="34190"/>
                  </a:lnTo>
                  <a:lnTo>
                    <a:pt x="5493" y="34375"/>
                  </a:lnTo>
                  <a:lnTo>
                    <a:pt x="5339" y="34560"/>
                  </a:lnTo>
                  <a:lnTo>
                    <a:pt x="5185" y="34776"/>
                  </a:lnTo>
                  <a:lnTo>
                    <a:pt x="5061" y="34992"/>
                  </a:lnTo>
                  <a:lnTo>
                    <a:pt x="4969" y="35208"/>
                  </a:lnTo>
                  <a:lnTo>
                    <a:pt x="4876" y="35455"/>
                  </a:lnTo>
                  <a:lnTo>
                    <a:pt x="4783" y="35949"/>
                  </a:lnTo>
                  <a:lnTo>
                    <a:pt x="4722" y="36350"/>
                  </a:lnTo>
                  <a:lnTo>
                    <a:pt x="4722" y="36782"/>
                  </a:lnTo>
                  <a:lnTo>
                    <a:pt x="4722" y="37615"/>
                  </a:lnTo>
                  <a:lnTo>
                    <a:pt x="4691" y="42552"/>
                  </a:lnTo>
                  <a:lnTo>
                    <a:pt x="4691" y="42737"/>
                  </a:lnTo>
                  <a:lnTo>
                    <a:pt x="4691" y="42861"/>
                  </a:lnTo>
                  <a:lnTo>
                    <a:pt x="4629" y="42922"/>
                  </a:lnTo>
                  <a:lnTo>
                    <a:pt x="4567" y="42984"/>
                  </a:lnTo>
                  <a:lnTo>
                    <a:pt x="4475" y="42984"/>
                  </a:lnTo>
                  <a:lnTo>
                    <a:pt x="3981" y="43015"/>
                  </a:lnTo>
                  <a:lnTo>
                    <a:pt x="3765" y="43015"/>
                  </a:lnTo>
                  <a:lnTo>
                    <a:pt x="3518" y="42984"/>
                  </a:lnTo>
                  <a:lnTo>
                    <a:pt x="3364" y="42953"/>
                  </a:lnTo>
                  <a:lnTo>
                    <a:pt x="3179" y="42984"/>
                  </a:lnTo>
                  <a:lnTo>
                    <a:pt x="2994" y="43046"/>
                  </a:lnTo>
                  <a:lnTo>
                    <a:pt x="2839" y="43077"/>
                  </a:lnTo>
                  <a:lnTo>
                    <a:pt x="2469" y="43077"/>
                  </a:lnTo>
                  <a:lnTo>
                    <a:pt x="1729" y="43046"/>
                  </a:lnTo>
                  <a:lnTo>
                    <a:pt x="1636" y="43046"/>
                  </a:lnTo>
                  <a:lnTo>
                    <a:pt x="1574" y="42984"/>
                  </a:lnTo>
                  <a:lnTo>
                    <a:pt x="1574" y="42922"/>
                  </a:lnTo>
                  <a:lnTo>
                    <a:pt x="1574" y="42799"/>
                  </a:lnTo>
                  <a:lnTo>
                    <a:pt x="1574" y="42768"/>
                  </a:lnTo>
                  <a:lnTo>
                    <a:pt x="1698" y="42614"/>
                  </a:lnTo>
                  <a:lnTo>
                    <a:pt x="1790" y="42429"/>
                  </a:lnTo>
                  <a:lnTo>
                    <a:pt x="1821" y="42243"/>
                  </a:lnTo>
                  <a:lnTo>
                    <a:pt x="1852" y="42027"/>
                  </a:lnTo>
                  <a:lnTo>
                    <a:pt x="1883" y="41657"/>
                  </a:lnTo>
                  <a:lnTo>
                    <a:pt x="1883" y="41256"/>
                  </a:lnTo>
                  <a:lnTo>
                    <a:pt x="1883" y="32184"/>
                  </a:lnTo>
                  <a:lnTo>
                    <a:pt x="1914" y="31783"/>
                  </a:lnTo>
                  <a:lnTo>
                    <a:pt x="1945" y="31659"/>
                  </a:lnTo>
                  <a:lnTo>
                    <a:pt x="2006" y="31567"/>
                  </a:lnTo>
                  <a:lnTo>
                    <a:pt x="2099" y="31505"/>
                  </a:lnTo>
                  <a:lnTo>
                    <a:pt x="2222" y="31474"/>
                  </a:lnTo>
                  <a:lnTo>
                    <a:pt x="2654" y="31443"/>
                  </a:lnTo>
                  <a:lnTo>
                    <a:pt x="8301" y="31443"/>
                  </a:lnTo>
                  <a:lnTo>
                    <a:pt x="8301" y="31073"/>
                  </a:lnTo>
                  <a:lnTo>
                    <a:pt x="8209" y="31042"/>
                  </a:lnTo>
                  <a:lnTo>
                    <a:pt x="8116" y="31011"/>
                  </a:lnTo>
                  <a:lnTo>
                    <a:pt x="7962" y="31042"/>
                  </a:lnTo>
                  <a:lnTo>
                    <a:pt x="4321" y="31042"/>
                  </a:lnTo>
                  <a:lnTo>
                    <a:pt x="2809" y="31073"/>
                  </a:lnTo>
                  <a:lnTo>
                    <a:pt x="2623" y="31073"/>
                  </a:lnTo>
                  <a:lnTo>
                    <a:pt x="2408" y="31042"/>
                  </a:lnTo>
                  <a:lnTo>
                    <a:pt x="2192" y="31011"/>
                  </a:lnTo>
                  <a:lnTo>
                    <a:pt x="1976" y="30950"/>
                  </a:lnTo>
                  <a:lnTo>
                    <a:pt x="1790" y="30857"/>
                  </a:lnTo>
                  <a:lnTo>
                    <a:pt x="1636" y="30734"/>
                  </a:lnTo>
                  <a:lnTo>
                    <a:pt x="1513" y="30579"/>
                  </a:lnTo>
                  <a:lnTo>
                    <a:pt x="1389" y="30394"/>
                  </a:lnTo>
                  <a:lnTo>
                    <a:pt x="1297" y="30178"/>
                  </a:lnTo>
                  <a:lnTo>
                    <a:pt x="1173" y="29931"/>
                  </a:lnTo>
                  <a:lnTo>
                    <a:pt x="988" y="29654"/>
                  </a:lnTo>
                  <a:lnTo>
                    <a:pt x="1112" y="29623"/>
                  </a:lnTo>
                  <a:lnTo>
                    <a:pt x="7345" y="29623"/>
                  </a:lnTo>
                  <a:lnTo>
                    <a:pt x="7715" y="29592"/>
                  </a:lnTo>
                  <a:lnTo>
                    <a:pt x="7715" y="29222"/>
                  </a:lnTo>
                  <a:lnTo>
                    <a:pt x="5555" y="29191"/>
                  </a:lnTo>
                  <a:lnTo>
                    <a:pt x="5277" y="29191"/>
                  </a:lnTo>
                  <a:lnTo>
                    <a:pt x="5215" y="29129"/>
                  </a:lnTo>
                  <a:lnTo>
                    <a:pt x="5154" y="29067"/>
                  </a:lnTo>
                  <a:lnTo>
                    <a:pt x="5154" y="29006"/>
                  </a:lnTo>
                  <a:lnTo>
                    <a:pt x="5154" y="28851"/>
                  </a:lnTo>
                  <a:lnTo>
                    <a:pt x="5154" y="22865"/>
                  </a:lnTo>
                  <a:lnTo>
                    <a:pt x="5154" y="22773"/>
                  </a:lnTo>
                  <a:lnTo>
                    <a:pt x="5215" y="22742"/>
                  </a:lnTo>
                  <a:lnTo>
                    <a:pt x="5277" y="22804"/>
                  </a:lnTo>
                  <a:lnTo>
                    <a:pt x="5431" y="22989"/>
                  </a:lnTo>
                  <a:lnTo>
                    <a:pt x="5617" y="23174"/>
                  </a:lnTo>
                  <a:lnTo>
                    <a:pt x="5833" y="23297"/>
                  </a:lnTo>
                  <a:lnTo>
                    <a:pt x="6049" y="23421"/>
                  </a:lnTo>
                  <a:lnTo>
                    <a:pt x="6265" y="23513"/>
                  </a:lnTo>
                  <a:lnTo>
                    <a:pt x="6511" y="23575"/>
                  </a:lnTo>
                  <a:lnTo>
                    <a:pt x="6758" y="23606"/>
                  </a:lnTo>
                  <a:lnTo>
                    <a:pt x="7005" y="23637"/>
                  </a:lnTo>
                  <a:lnTo>
                    <a:pt x="7375" y="23668"/>
                  </a:lnTo>
                  <a:lnTo>
                    <a:pt x="7715" y="23637"/>
                  </a:lnTo>
                  <a:lnTo>
                    <a:pt x="7715" y="23143"/>
                  </a:lnTo>
                  <a:lnTo>
                    <a:pt x="7561" y="23174"/>
                  </a:lnTo>
                  <a:lnTo>
                    <a:pt x="7406" y="23205"/>
                  </a:lnTo>
                  <a:lnTo>
                    <a:pt x="7098" y="23236"/>
                  </a:lnTo>
                  <a:lnTo>
                    <a:pt x="6789" y="23236"/>
                  </a:lnTo>
                  <a:lnTo>
                    <a:pt x="6481" y="23205"/>
                  </a:lnTo>
                  <a:lnTo>
                    <a:pt x="6388" y="23174"/>
                  </a:lnTo>
                  <a:lnTo>
                    <a:pt x="6295" y="23112"/>
                  </a:lnTo>
                  <a:lnTo>
                    <a:pt x="6265" y="23020"/>
                  </a:lnTo>
                  <a:lnTo>
                    <a:pt x="6234" y="22927"/>
                  </a:lnTo>
                  <a:lnTo>
                    <a:pt x="6172" y="22711"/>
                  </a:lnTo>
                  <a:lnTo>
                    <a:pt x="6172" y="22495"/>
                  </a:lnTo>
                  <a:lnTo>
                    <a:pt x="6172" y="18237"/>
                  </a:lnTo>
                  <a:lnTo>
                    <a:pt x="6172" y="18175"/>
                  </a:lnTo>
                  <a:lnTo>
                    <a:pt x="6172" y="18144"/>
                  </a:lnTo>
                  <a:lnTo>
                    <a:pt x="6203" y="18113"/>
                  </a:lnTo>
                  <a:lnTo>
                    <a:pt x="6234" y="18113"/>
                  </a:lnTo>
                  <a:lnTo>
                    <a:pt x="6326" y="18298"/>
                  </a:lnTo>
                  <a:lnTo>
                    <a:pt x="6481" y="18422"/>
                  </a:lnTo>
                  <a:lnTo>
                    <a:pt x="6604" y="18545"/>
                  </a:lnTo>
                  <a:lnTo>
                    <a:pt x="6758" y="18607"/>
                  </a:lnTo>
                  <a:lnTo>
                    <a:pt x="6913" y="18669"/>
                  </a:lnTo>
                  <a:lnTo>
                    <a:pt x="7098" y="18700"/>
                  </a:lnTo>
                  <a:lnTo>
                    <a:pt x="7468" y="18700"/>
                  </a:lnTo>
                  <a:lnTo>
                    <a:pt x="7715" y="18669"/>
                  </a:lnTo>
                  <a:lnTo>
                    <a:pt x="7715" y="18298"/>
                  </a:lnTo>
                  <a:lnTo>
                    <a:pt x="7591" y="18268"/>
                  </a:lnTo>
                  <a:lnTo>
                    <a:pt x="7468" y="18268"/>
                  </a:lnTo>
                  <a:lnTo>
                    <a:pt x="7221" y="18237"/>
                  </a:lnTo>
                  <a:lnTo>
                    <a:pt x="7036" y="18175"/>
                  </a:lnTo>
                  <a:lnTo>
                    <a:pt x="6882" y="18082"/>
                  </a:lnTo>
                  <a:lnTo>
                    <a:pt x="6789" y="17959"/>
                  </a:lnTo>
                  <a:lnTo>
                    <a:pt x="6666" y="17836"/>
                  </a:lnTo>
                  <a:lnTo>
                    <a:pt x="6388" y="17249"/>
                  </a:lnTo>
                  <a:lnTo>
                    <a:pt x="6203" y="16910"/>
                  </a:lnTo>
                  <a:lnTo>
                    <a:pt x="6141" y="16848"/>
                  </a:lnTo>
                  <a:lnTo>
                    <a:pt x="6079" y="16786"/>
                  </a:lnTo>
                  <a:lnTo>
                    <a:pt x="6018" y="16756"/>
                  </a:lnTo>
                  <a:lnTo>
                    <a:pt x="5925" y="16786"/>
                  </a:lnTo>
                  <a:lnTo>
                    <a:pt x="5863" y="16817"/>
                  </a:lnTo>
                  <a:lnTo>
                    <a:pt x="5833" y="16848"/>
                  </a:lnTo>
                  <a:lnTo>
                    <a:pt x="5802" y="17002"/>
                  </a:lnTo>
                  <a:lnTo>
                    <a:pt x="5771" y="17311"/>
                  </a:lnTo>
                  <a:lnTo>
                    <a:pt x="5802" y="17620"/>
                  </a:lnTo>
                  <a:lnTo>
                    <a:pt x="5833" y="17774"/>
                  </a:lnTo>
                  <a:lnTo>
                    <a:pt x="5802" y="17897"/>
                  </a:lnTo>
                  <a:lnTo>
                    <a:pt x="5771" y="18021"/>
                  </a:lnTo>
                  <a:lnTo>
                    <a:pt x="5740" y="18113"/>
                  </a:lnTo>
                  <a:lnTo>
                    <a:pt x="5647" y="18175"/>
                  </a:lnTo>
                  <a:lnTo>
                    <a:pt x="5555" y="18237"/>
                  </a:lnTo>
                  <a:lnTo>
                    <a:pt x="5431" y="18268"/>
                  </a:lnTo>
                  <a:lnTo>
                    <a:pt x="5277" y="18268"/>
                  </a:lnTo>
                  <a:lnTo>
                    <a:pt x="4413" y="18237"/>
                  </a:lnTo>
                  <a:lnTo>
                    <a:pt x="3549" y="18206"/>
                  </a:lnTo>
                  <a:lnTo>
                    <a:pt x="3364" y="18175"/>
                  </a:lnTo>
                  <a:lnTo>
                    <a:pt x="3271" y="18113"/>
                  </a:lnTo>
                  <a:lnTo>
                    <a:pt x="3210" y="18082"/>
                  </a:lnTo>
                  <a:lnTo>
                    <a:pt x="3179" y="18021"/>
                  </a:lnTo>
                  <a:lnTo>
                    <a:pt x="3148" y="17928"/>
                  </a:lnTo>
                  <a:lnTo>
                    <a:pt x="3148" y="17712"/>
                  </a:lnTo>
                  <a:lnTo>
                    <a:pt x="3179" y="17342"/>
                  </a:lnTo>
                  <a:lnTo>
                    <a:pt x="3241" y="16972"/>
                  </a:lnTo>
                  <a:lnTo>
                    <a:pt x="3395" y="16231"/>
                  </a:lnTo>
                  <a:lnTo>
                    <a:pt x="3549" y="15614"/>
                  </a:lnTo>
                  <a:lnTo>
                    <a:pt x="3734" y="15028"/>
                  </a:lnTo>
                  <a:lnTo>
                    <a:pt x="3950" y="14441"/>
                  </a:lnTo>
                  <a:lnTo>
                    <a:pt x="4166" y="13886"/>
                  </a:lnTo>
                  <a:lnTo>
                    <a:pt x="4444" y="13330"/>
                  </a:lnTo>
                  <a:lnTo>
                    <a:pt x="4722" y="12775"/>
                  </a:lnTo>
                  <a:lnTo>
                    <a:pt x="5061" y="12250"/>
                  </a:lnTo>
                  <a:lnTo>
                    <a:pt x="5431" y="11726"/>
                  </a:lnTo>
                  <a:lnTo>
                    <a:pt x="5925" y="11109"/>
                  </a:lnTo>
                  <a:lnTo>
                    <a:pt x="6450" y="10522"/>
                  </a:lnTo>
                  <a:lnTo>
                    <a:pt x="6758" y="10245"/>
                  </a:lnTo>
                  <a:lnTo>
                    <a:pt x="7067" y="10029"/>
                  </a:lnTo>
                  <a:lnTo>
                    <a:pt x="7406" y="9905"/>
                  </a:lnTo>
                  <a:lnTo>
                    <a:pt x="7777" y="9813"/>
                  </a:lnTo>
                  <a:lnTo>
                    <a:pt x="7777" y="9782"/>
                  </a:lnTo>
                  <a:lnTo>
                    <a:pt x="7807" y="9689"/>
                  </a:lnTo>
                  <a:lnTo>
                    <a:pt x="7807" y="9628"/>
                  </a:lnTo>
                  <a:lnTo>
                    <a:pt x="7838" y="9566"/>
                  </a:lnTo>
                  <a:lnTo>
                    <a:pt x="7838" y="9473"/>
                  </a:lnTo>
                  <a:lnTo>
                    <a:pt x="6295" y="9473"/>
                  </a:lnTo>
                  <a:lnTo>
                    <a:pt x="6110" y="9412"/>
                  </a:lnTo>
                  <a:lnTo>
                    <a:pt x="6018" y="9350"/>
                  </a:lnTo>
                  <a:lnTo>
                    <a:pt x="5956" y="9226"/>
                  </a:lnTo>
                  <a:lnTo>
                    <a:pt x="5956" y="9072"/>
                  </a:lnTo>
                  <a:lnTo>
                    <a:pt x="5987" y="8764"/>
                  </a:lnTo>
                  <a:lnTo>
                    <a:pt x="5956" y="8486"/>
                  </a:lnTo>
                  <a:lnTo>
                    <a:pt x="5956" y="8301"/>
                  </a:lnTo>
                  <a:lnTo>
                    <a:pt x="5987" y="8239"/>
                  </a:lnTo>
                  <a:lnTo>
                    <a:pt x="6018" y="8177"/>
                  </a:lnTo>
                  <a:lnTo>
                    <a:pt x="6079" y="8146"/>
                  </a:lnTo>
                  <a:lnTo>
                    <a:pt x="6141" y="8116"/>
                  </a:lnTo>
                  <a:lnTo>
                    <a:pt x="6326" y="8085"/>
                  </a:lnTo>
                  <a:lnTo>
                    <a:pt x="7715" y="8085"/>
                  </a:lnTo>
                  <a:lnTo>
                    <a:pt x="7715" y="7961"/>
                  </a:lnTo>
                  <a:lnTo>
                    <a:pt x="7746" y="7869"/>
                  </a:lnTo>
                  <a:lnTo>
                    <a:pt x="7807" y="7684"/>
                  </a:lnTo>
                  <a:lnTo>
                    <a:pt x="7653" y="7622"/>
                  </a:lnTo>
                  <a:lnTo>
                    <a:pt x="7561" y="7498"/>
                  </a:lnTo>
                  <a:lnTo>
                    <a:pt x="7530" y="7375"/>
                  </a:lnTo>
                  <a:lnTo>
                    <a:pt x="7530" y="7190"/>
                  </a:lnTo>
                  <a:lnTo>
                    <a:pt x="7561" y="6912"/>
                  </a:lnTo>
                  <a:lnTo>
                    <a:pt x="7530" y="6604"/>
                  </a:lnTo>
                  <a:lnTo>
                    <a:pt x="7530" y="6480"/>
                  </a:lnTo>
                  <a:lnTo>
                    <a:pt x="7561" y="6357"/>
                  </a:lnTo>
                  <a:lnTo>
                    <a:pt x="7653" y="6264"/>
                  </a:lnTo>
                  <a:lnTo>
                    <a:pt x="7777" y="6202"/>
                  </a:lnTo>
                  <a:lnTo>
                    <a:pt x="7777" y="5832"/>
                  </a:lnTo>
                  <a:lnTo>
                    <a:pt x="7129" y="5801"/>
                  </a:lnTo>
                  <a:lnTo>
                    <a:pt x="6820" y="5801"/>
                  </a:lnTo>
                  <a:lnTo>
                    <a:pt x="6481" y="5770"/>
                  </a:lnTo>
                  <a:lnTo>
                    <a:pt x="6295" y="5740"/>
                  </a:lnTo>
                  <a:lnTo>
                    <a:pt x="6110" y="5678"/>
                  </a:lnTo>
                  <a:lnTo>
                    <a:pt x="5987" y="5616"/>
                  </a:lnTo>
                  <a:lnTo>
                    <a:pt x="5894" y="5524"/>
                  </a:lnTo>
                  <a:lnTo>
                    <a:pt x="5802" y="5400"/>
                  </a:lnTo>
                  <a:lnTo>
                    <a:pt x="5740" y="5277"/>
                  </a:lnTo>
                  <a:lnTo>
                    <a:pt x="5709" y="5092"/>
                  </a:lnTo>
                  <a:lnTo>
                    <a:pt x="5709" y="4906"/>
                  </a:lnTo>
                  <a:lnTo>
                    <a:pt x="5740" y="4598"/>
                  </a:lnTo>
                  <a:lnTo>
                    <a:pt x="5802" y="4258"/>
                  </a:lnTo>
                  <a:lnTo>
                    <a:pt x="5833" y="4073"/>
                  </a:lnTo>
                  <a:lnTo>
                    <a:pt x="5894" y="3981"/>
                  </a:lnTo>
                  <a:lnTo>
                    <a:pt x="6049" y="3919"/>
                  </a:lnTo>
                  <a:lnTo>
                    <a:pt x="6234" y="3888"/>
                  </a:lnTo>
                  <a:lnTo>
                    <a:pt x="7715" y="3888"/>
                  </a:lnTo>
                  <a:lnTo>
                    <a:pt x="7715" y="3518"/>
                  </a:lnTo>
                  <a:lnTo>
                    <a:pt x="7591" y="3456"/>
                  </a:lnTo>
                  <a:lnTo>
                    <a:pt x="7499" y="3364"/>
                  </a:lnTo>
                  <a:lnTo>
                    <a:pt x="7499" y="3271"/>
                  </a:lnTo>
                  <a:lnTo>
                    <a:pt x="7499" y="3117"/>
                  </a:lnTo>
                  <a:lnTo>
                    <a:pt x="7807" y="1142"/>
                  </a:lnTo>
                  <a:lnTo>
                    <a:pt x="7900" y="494"/>
                  </a:lnTo>
                  <a:lnTo>
                    <a:pt x="7869" y="494"/>
                  </a:lnTo>
                  <a:lnTo>
                    <a:pt x="7807" y="463"/>
                  </a:lnTo>
                  <a:lnTo>
                    <a:pt x="7777" y="463"/>
                  </a:lnTo>
                  <a:lnTo>
                    <a:pt x="7746" y="401"/>
                  </a:lnTo>
                  <a:lnTo>
                    <a:pt x="7715" y="340"/>
                  </a:lnTo>
                  <a:lnTo>
                    <a:pt x="7715" y="0"/>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8"/>
            <p:cNvSpPr/>
            <p:nvPr/>
          </p:nvSpPr>
          <p:spPr>
            <a:xfrm>
              <a:off x="3321675" y="4628300"/>
              <a:ext cx="800" cy="2325"/>
            </a:xfrm>
            <a:custGeom>
              <a:avLst/>
              <a:gdLst/>
              <a:ahLst/>
              <a:cxnLst/>
              <a:rect l="l" t="t" r="r" b="b"/>
              <a:pathLst>
                <a:path w="32" h="93" extrusionOk="0">
                  <a:moveTo>
                    <a:pt x="1" y="93"/>
                  </a:moveTo>
                  <a:lnTo>
                    <a:pt x="1" y="93"/>
                  </a:lnTo>
                  <a:lnTo>
                    <a:pt x="31" y="0"/>
                  </a:lnTo>
                  <a:lnTo>
                    <a:pt x="31" y="0"/>
                  </a:lnTo>
                  <a:lnTo>
                    <a:pt x="1" y="93"/>
                  </a:lnTo>
                  <a:lnTo>
                    <a:pt x="1" y="93"/>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8"/>
            <p:cNvSpPr/>
            <p:nvPr/>
          </p:nvSpPr>
          <p:spPr>
            <a:xfrm>
              <a:off x="3273075" y="5247750"/>
              <a:ext cx="800" cy="1575"/>
            </a:xfrm>
            <a:custGeom>
              <a:avLst/>
              <a:gdLst/>
              <a:ahLst/>
              <a:cxnLst/>
              <a:rect l="l" t="t" r="r" b="b"/>
              <a:pathLst>
                <a:path w="32" h="63" extrusionOk="0">
                  <a:moveTo>
                    <a:pt x="31" y="62"/>
                  </a:moveTo>
                  <a:lnTo>
                    <a:pt x="31" y="62"/>
                  </a:lnTo>
                  <a:lnTo>
                    <a:pt x="1" y="0"/>
                  </a:lnTo>
                  <a:lnTo>
                    <a:pt x="1" y="0"/>
                  </a:lnTo>
                  <a:lnTo>
                    <a:pt x="31" y="62"/>
                  </a:lnTo>
                  <a:lnTo>
                    <a:pt x="31" y="62"/>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8"/>
            <p:cNvSpPr/>
            <p:nvPr/>
          </p:nvSpPr>
          <p:spPr>
            <a:xfrm>
              <a:off x="3322450" y="4397650"/>
              <a:ext cx="1575" cy="775"/>
            </a:xfrm>
            <a:custGeom>
              <a:avLst/>
              <a:gdLst/>
              <a:ahLst/>
              <a:cxnLst/>
              <a:rect l="l" t="t" r="r" b="b"/>
              <a:pathLst>
                <a:path w="63" h="31" extrusionOk="0">
                  <a:moveTo>
                    <a:pt x="0" y="0"/>
                  </a:moveTo>
                  <a:lnTo>
                    <a:pt x="0" y="0"/>
                  </a:lnTo>
                  <a:lnTo>
                    <a:pt x="62" y="31"/>
                  </a:lnTo>
                  <a:lnTo>
                    <a:pt x="62" y="31"/>
                  </a:lnTo>
                  <a:lnTo>
                    <a:pt x="0" y="0"/>
                  </a:lnTo>
                  <a:lnTo>
                    <a:pt x="0" y="0"/>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8"/>
            <p:cNvSpPr/>
            <p:nvPr/>
          </p:nvSpPr>
          <p:spPr>
            <a:xfrm>
              <a:off x="3270000" y="5241575"/>
              <a:ext cx="1550" cy="2350"/>
            </a:xfrm>
            <a:custGeom>
              <a:avLst/>
              <a:gdLst/>
              <a:ahLst/>
              <a:cxnLst/>
              <a:rect l="l" t="t" r="r" b="b"/>
              <a:pathLst>
                <a:path w="62" h="94" extrusionOk="0">
                  <a:moveTo>
                    <a:pt x="0" y="1"/>
                  </a:moveTo>
                  <a:lnTo>
                    <a:pt x="0" y="1"/>
                  </a:lnTo>
                  <a:lnTo>
                    <a:pt x="62" y="93"/>
                  </a:lnTo>
                  <a:lnTo>
                    <a:pt x="62" y="93"/>
                  </a:lnTo>
                  <a:lnTo>
                    <a:pt x="0" y="1"/>
                  </a:lnTo>
                  <a:lnTo>
                    <a:pt x="0" y="1"/>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8"/>
            <p:cNvSpPr/>
            <p:nvPr/>
          </p:nvSpPr>
          <p:spPr>
            <a:xfrm>
              <a:off x="3322450" y="4625200"/>
              <a:ext cx="800" cy="1575"/>
            </a:xfrm>
            <a:custGeom>
              <a:avLst/>
              <a:gdLst/>
              <a:ahLst/>
              <a:cxnLst/>
              <a:rect l="l" t="t" r="r" b="b"/>
              <a:pathLst>
                <a:path w="32" h="63" extrusionOk="0">
                  <a:moveTo>
                    <a:pt x="31" y="1"/>
                  </a:moveTo>
                  <a:lnTo>
                    <a:pt x="31" y="1"/>
                  </a:lnTo>
                  <a:lnTo>
                    <a:pt x="0" y="63"/>
                  </a:lnTo>
                  <a:lnTo>
                    <a:pt x="0" y="63"/>
                  </a:lnTo>
                  <a:lnTo>
                    <a:pt x="31" y="1"/>
                  </a:lnTo>
                  <a:lnTo>
                    <a:pt x="31" y="1"/>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8"/>
            <p:cNvSpPr/>
            <p:nvPr/>
          </p:nvSpPr>
          <p:spPr>
            <a:xfrm>
              <a:off x="3320125" y="4843525"/>
              <a:ext cx="25" cy="9275"/>
            </a:xfrm>
            <a:custGeom>
              <a:avLst/>
              <a:gdLst/>
              <a:ahLst/>
              <a:cxnLst/>
              <a:rect l="l" t="t" r="r" b="b"/>
              <a:pathLst>
                <a:path w="1" h="371" extrusionOk="0">
                  <a:moveTo>
                    <a:pt x="1" y="371"/>
                  </a:moveTo>
                  <a:lnTo>
                    <a:pt x="1" y="371"/>
                  </a:lnTo>
                  <a:lnTo>
                    <a:pt x="1" y="0"/>
                  </a:lnTo>
                  <a:lnTo>
                    <a:pt x="1" y="0"/>
                  </a:lnTo>
                  <a:lnTo>
                    <a:pt x="1" y="371"/>
                  </a:lnTo>
                  <a:lnTo>
                    <a:pt x="1" y="371"/>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8"/>
            <p:cNvSpPr/>
            <p:nvPr/>
          </p:nvSpPr>
          <p:spPr>
            <a:xfrm>
              <a:off x="3320125" y="4386075"/>
              <a:ext cx="25" cy="8500"/>
            </a:xfrm>
            <a:custGeom>
              <a:avLst/>
              <a:gdLst/>
              <a:ahLst/>
              <a:cxnLst/>
              <a:rect l="l" t="t" r="r" b="b"/>
              <a:pathLst>
                <a:path w="1" h="340" extrusionOk="0">
                  <a:moveTo>
                    <a:pt x="1" y="340"/>
                  </a:moveTo>
                  <a:lnTo>
                    <a:pt x="1" y="340"/>
                  </a:lnTo>
                  <a:lnTo>
                    <a:pt x="1" y="0"/>
                  </a:lnTo>
                  <a:lnTo>
                    <a:pt x="1" y="0"/>
                  </a:lnTo>
                  <a:lnTo>
                    <a:pt x="1" y="0"/>
                  </a:lnTo>
                  <a:lnTo>
                    <a:pt x="1" y="340"/>
                  </a:lnTo>
                  <a:lnTo>
                    <a:pt x="1" y="340"/>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8"/>
            <p:cNvSpPr/>
            <p:nvPr/>
          </p:nvSpPr>
          <p:spPr>
            <a:xfrm>
              <a:off x="3324000" y="4398400"/>
              <a:ext cx="800" cy="25"/>
            </a:xfrm>
            <a:custGeom>
              <a:avLst/>
              <a:gdLst/>
              <a:ahLst/>
              <a:cxnLst/>
              <a:rect l="l" t="t" r="r" b="b"/>
              <a:pathLst>
                <a:path w="32" h="1" extrusionOk="0">
                  <a:moveTo>
                    <a:pt x="31" y="1"/>
                  </a:moveTo>
                  <a:lnTo>
                    <a:pt x="31" y="1"/>
                  </a:lnTo>
                  <a:lnTo>
                    <a:pt x="0" y="1"/>
                  </a:lnTo>
                  <a:lnTo>
                    <a:pt x="0" y="1"/>
                  </a:lnTo>
                  <a:lnTo>
                    <a:pt x="31" y="1"/>
                  </a:lnTo>
                  <a:lnTo>
                    <a:pt x="31" y="1"/>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8"/>
            <p:cNvSpPr/>
            <p:nvPr/>
          </p:nvSpPr>
          <p:spPr>
            <a:xfrm>
              <a:off x="3320900" y="4396100"/>
              <a:ext cx="800" cy="1575"/>
            </a:xfrm>
            <a:custGeom>
              <a:avLst/>
              <a:gdLst/>
              <a:ahLst/>
              <a:cxnLst/>
              <a:rect l="l" t="t" r="r" b="b"/>
              <a:pathLst>
                <a:path w="32" h="63" extrusionOk="0">
                  <a:moveTo>
                    <a:pt x="32" y="62"/>
                  </a:moveTo>
                  <a:lnTo>
                    <a:pt x="32" y="62"/>
                  </a:lnTo>
                  <a:lnTo>
                    <a:pt x="1" y="0"/>
                  </a:lnTo>
                  <a:lnTo>
                    <a:pt x="1" y="0"/>
                  </a:lnTo>
                  <a:lnTo>
                    <a:pt x="32" y="62"/>
                  </a:lnTo>
                  <a:lnTo>
                    <a:pt x="32" y="62"/>
                  </a:lnTo>
                  <a:close/>
                </a:path>
              </a:pathLst>
            </a:custGeom>
            <a:solidFill>
              <a:srgbClr val="E585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8"/>
            <p:cNvSpPr/>
            <p:nvPr/>
          </p:nvSpPr>
          <p:spPr>
            <a:xfrm>
              <a:off x="3013100" y="4990100"/>
              <a:ext cx="20850" cy="1550"/>
            </a:xfrm>
            <a:custGeom>
              <a:avLst/>
              <a:gdLst/>
              <a:ahLst/>
              <a:cxnLst/>
              <a:rect l="l" t="t" r="r" b="b"/>
              <a:pathLst>
                <a:path w="834" h="62" extrusionOk="0">
                  <a:moveTo>
                    <a:pt x="464" y="0"/>
                  </a:moveTo>
                  <a:lnTo>
                    <a:pt x="1" y="31"/>
                  </a:lnTo>
                  <a:lnTo>
                    <a:pt x="1" y="62"/>
                  </a:lnTo>
                  <a:lnTo>
                    <a:pt x="279" y="62"/>
                  </a:lnTo>
                  <a:lnTo>
                    <a:pt x="834" y="31"/>
                  </a:lnTo>
                  <a:lnTo>
                    <a:pt x="464" y="0"/>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8"/>
            <p:cNvSpPr/>
            <p:nvPr/>
          </p:nvSpPr>
          <p:spPr>
            <a:xfrm>
              <a:off x="3062475" y="4701575"/>
              <a:ext cx="104175" cy="299350"/>
            </a:xfrm>
            <a:custGeom>
              <a:avLst/>
              <a:gdLst/>
              <a:ahLst/>
              <a:cxnLst/>
              <a:rect l="l" t="t" r="r" b="b"/>
              <a:pathLst>
                <a:path w="4167" h="11974" extrusionOk="0">
                  <a:moveTo>
                    <a:pt x="3241" y="1"/>
                  </a:moveTo>
                  <a:lnTo>
                    <a:pt x="2932" y="371"/>
                  </a:lnTo>
                  <a:lnTo>
                    <a:pt x="2624" y="772"/>
                  </a:lnTo>
                  <a:lnTo>
                    <a:pt x="2037" y="1544"/>
                  </a:lnTo>
                  <a:lnTo>
                    <a:pt x="1513" y="3426"/>
                  </a:lnTo>
                  <a:lnTo>
                    <a:pt x="1544" y="10708"/>
                  </a:lnTo>
                  <a:lnTo>
                    <a:pt x="1544" y="11202"/>
                  </a:lnTo>
                  <a:lnTo>
                    <a:pt x="1513" y="11356"/>
                  </a:lnTo>
                  <a:lnTo>
                    <a:pt x="1451" y="11449"/>
                  </a:lnTo>
                  <a:lnTo>
                    <a:pt x="1358" y="11510"/>
                  </a:lnTo>
                  <a:lnTo>
                    <a:pt x="1235" y="11572"/>
                  </a:lnTo>
                  <a:lnTo>
                    <a:pt x="1081" y="11603"/>
                  </a:lnTo>
                  <a:lnTo>
                    <a:pt x="926" y="11603"/>
                  </a:lnTo>
                  <a:lnTo>
                    <a:pt x="1" y="11572"/>
                  </a:lnTo>
                  <a:lnTo>
                    <a:pt x="1" y="11973"/>
                  </a:lnTo>
                  <a:lnTo>
                    <a:pt x="4166" y="11973"/>
                  </a:lnTo>
                  <a:lnTo>
                    <a:pt x="4166" y="11603"/>
                  </a:lnTo>
                  <a:lnTo>
                    <a:pt x="3765" y="11572"/>
                  </a:lnTo>
                  <a:lnTo>
                    <a:pt x="3364" y="11572"/>
                  </a:lnTo>
                  <a:lnTo>
                    <a:pt x="2531" y="11603"/>
                  </a:lnTo>
                  <a:lnTo>
                    <a:pt x="2377" y="11603"/>
                  </a:lnTo>
                  <a:lnTo>
                    <a:pt x="2222" y="11572"/>
                  </a:lnTo>
                  <a:lnTo>
                    <a:pt x="2130" y="11541"/>
                  </a:lnTo>
                  <a:lnTo>
                    <a:pt x="2037" y="11480"/>
                  </a:lnTo>
                  <a:lnTo>
                    <a:pt x="1976" y="11387"/>
                  </a:lnTo>
                  <a:lnTo>
                    <a:pt x="1945" y="11264"/>
                  </a:lnTo>
                  <a:lnTo>
                    <a:pt x="1945" y="10832"/>
                  </a:lnTo>
                  <a:lnTo>
                    <a:pt x="1945" y="6635"/>
                  </a:lnTo>
                  <a:lnTo>
                    <a:pt x="1976" y="6296"/>
                  </a:lnTo>
                  <a:lnTo>
                    <a:pt x="2006" y="6203"/>
                  </a:lnTo>
                  <a:lnTo>
                    <a:pt x="2068" y="6110"/>
                  </a:lnTo>
                  <a:lnTo>
                    <a:pt x="2130" y="6080"/>
                  </a:lnTo>
                  <a:lnTo>
                    <a:pt x="2253" y="6049"/>
                  </a:lnTo>
                  <a:lnTo>
                    <a:pt x="2562" y="6018"/>
                  </a:lnTo>
                  <a:lnTo>
                    <a:pt x="3765" y="6049"/>
                  </a:lnTo>
                  <a:lnTo>
                    <a:pt x="3950" y="6049"/>
                  </a:lnTo>
                  <a:lnTo>
                    <a:pt x="4166" y="6018"/>
                  </a:lnTo>
                  <a:lnTo>
                    <a:pt x="4166" y="5648"/>
                  </a:lnTo>
                  <a:lnTo>
                    <a:pt x="3734" y="5617"/>
                  </a:lnTo>
                  <a:lnTo>
                    <a:pt x="3333" y="5617"/>
                  </a:lnTo>
                  <a:lnTo>
                    <a:pt x="2500" y="5648"/>
                  </a:lnTo>
                  <a:lnTo>
                    <a:pt x="2253" y="5617"/>
                  </a:lnTo>
                  <a:lnTo>
                    <a:pt x="2130" y="5617"/>
                  </a:lnTo>
                  <a:lnTo>
                    <a:pt x="2037" y="5555"/>
                  </a:lnTo>
                  <a:lnTo>
                    <a:pt x="1976" y="5462"/>
                  </a:lnTo>
                  <a:lnTo>
                    <a:pt x="1945" y="5370"/>
                  </a:lnTo>
                  <a:lnTo>
                    <a:pt x="1914" y="5061"/>
                  </a:lnTo>
                  <a:lnTo>
                    <a:pt x="1883" y="4413"/>
                  </a:lnTo>
                  <a:lnTo>
                    <a:pt x="1914" y="3796"/>
                  </a:lnTo>
                  <a:lnTo>
                    <a:pt x="2006" y="3179"/>
                  </a:lnTo>
                  <a:lnTo>
                    <a:pt x="2130" y="2593"/>
                  </a:lnTo>
                  <a:lnTo>
                    <a:pt x="2346" y="2037"/>
                  </a:lnTo>
                  <a:lnTo>
                    <a:pt x="2624" y="1482"/>
                  </a:lnTo>
                  <a:lnTo>
                    <a:pt x="2932" y="957"/>
                  </a:lnTo>
                  <a:lnTo>
                    <a:pt x="3333" y="464"/>
                  </a:lnTo>
                  <a:lnTo>
                    <a:pt x="3395" y="340"/>
                  </a:lnTo>
                  <a:lnTo>
                    <a:pt x="3364" y="248"/>
                  </a:lnTo>
                  <a:lnTo>
                    <a:pt x="3333" y="155"/>
                  </a:lnTo>
                  <a:lnTo>
                    <a:pt x="3302" y="62"/>
                  </a:lnTo>
                  <a:lnTo>
                    <a:pt x="3241" y="1"/>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8"/>
            <p:cNvSpPr/>
            <p:nvPr/>
          </p:nvSpPr>
          <p:spPr>
            <a:xfrm>
              <a:off x="3053225" y="4701575"/>
              <a:ext cx="113425" cy="299350"/>
            </a:xfrm>
            <a:custGeom>
              <a:avLst/>
              <a:gdLst/>
              <a:ahLst/>
              <a:cxnLst/>
              <a:rect l="l" t="t" r="r" b="b"/>
              <a:pathLst>
                <a:path w="4537" h="11974" fill="none" extrusionOk="0">
                  <a:moveTo>
                    <a:pt x="1883" y="3426"/>
                  </a:moveTo>
                  <a:lnTo>
                    <a:pt x="1883" y="3426"/>
                  </a:lnTo>
                  <a:lnTo>
                    <a:pt x="1914" y="10708"/>
                  </a:lnTo>
                  <a:lnTo>
                    <a:pt x="1914" y="10708"/>
                  </a:lnTo>
                  <a:lnTo>
                    <a:pt x="1914" y="11202"/>
                  </a:lnTo>
                  <a:lnTo>
                    <a:pt x="1914" y="11202"/>
                  </a:lnTo>
                  <a:lnTo>
                    <a:pt x="1883" y="11356"/>
                  </a:lnTo>
                  <a:lnTo>
                    <a:pt x="1821" y="11449"/>
                  </a:lnTo>
                  <a:lnTo>
                    <a:pt x="1728" y="11510"/>
                  </a:lnTo>
                  <a:lnTo>
                    <a:pt x="1605" y="11572"/>
                  </a:lnTo>
                  <a:lnTo>
                    <a:pt x="1605" y="11572"/>
                  </a:lnTo>
                  <a:lnTo>
                    <a:pt x="1451" y="11603"/>
                  </a:lnTo>
                  <a:lnTo>
                    <a:pt x="1296" y="11603"/>
                  </a:lnTo>
                  <a:lnTo>
                    <a:pt x="1296" y="11603"/>
                  </a:lnTo>
                  <a:lnTo>
                    <a:pt x="371" y="11572"/>
                  </a:lnTo>
                  <a:lnTo>
                    <a:pt x="371" y="11572"/>
                  </a:lnTo>
                  <a:lnTo>
                    <a:pt x="371" y="11973"/>
                  </a:lnTo>
                  <a:lnTo>
                    <a:pt x="371" y="11973"/>
                  </a:lnTo>
                  <a:lnTo>
                    <a:pt x="0" y="11973"/>
                  </a:lnTo>
                  <a:lnTo>
                    <a:pt x="0" y="11973"/>
                  </a:lnTo>
                  <a:lnTo>
                    <a:pt x="4166" y="11973"/>
                  </a:lnTo>
                  <a:lnTo>
                    <a:pt x="4166" y="11973"/>
                  </a:lnTo>
                  <a:lnTo>
                    <a:pt x="4536" y="11973"/>
                  </a:lnTo>
                  <a:lnTo>
                    <a:pt x="4536" y="11973"/>
                  </a:lnTo>
                  <a:lnTo>
                    <a:pt x="4536" y="11603"/>
                  </a:lnTo>
                  <a:lnTo>
                    <a:pt x="4536" y="11603"/>
                  </a:lnTo>
                  <a:lnTo>
                    <a:pt x="4135" y="11572"/>
                  </a:lnTo>
                  <a:lnTo>
                    <a:pt x="3734" y="11572"/>
                  </a:lnTo>
                  <a:lnTo>
                    <a:pt x="2901" y="11603"/>
                  </a:lnTo>
                  <a:lnTo>
                    <a:pt x="2901" y="11603"/>
                  </a:lnTo>
                  <a:lnTo>
                    <a:pt x="2747" y="11603"/>
                  </a:lnTo>
                  <a:lnTo>
                    <a:pt x="2592" y="11572"/>
                  </a:lnTo>
                  <a:lnTo>
                    <a:pt x="2592" y="11572"/>
                  </a:lnTo>
                  <a:lnTo>
                    <a:pt x="2500" y="11541"/>
                  </a:lnTo>
                  <a:lnTo>
                    <a:pt x="2407" y="11480"/>
                  </a:lnTo>
                  <a:lnTo>
                    <a:pt x="2346" y="11387"/>
                  </a:lnTo>
                  <a:lnTo>
                    <a:pt x="2315" y="11264"/>
                  </a:lnTo>
                  <a:lnTo>
                    <a:pt x="2315" y="11264"/>
                  </a:lnTo>
                  <a:lnTo>
                    <a:pt x="2315" y="10832"/>
                  </a:lnTo>
                  <a:lnTo>
                    <a:pt x="2315" y="10832"/>
                  </a:lnTo>
                  <a:lnTo>
                    <a:pt x="2315" y="6635"/>
                  </a:lnTo>
                  <a:lnTo>
                    <a:pt x="2315" y="6635"/>
                  </a:lnTo>
                  <a:lnTo>
                    <a:pt x="2346" y="6296"/>
                  </a:lnTo>
                  <a:lnTo>
                    <a:pt x="2376" y="6203"/>
                  </a:lnTo>
                  <a:lnTo>
                    <a:pt x="2438" y="6110"/>
                  </a:lnTo>
                  <a:lnTo>
                    <a:pt x="2500" y="6080"/>
                  </a:lnTo>
                  <a:lnTo>
                    <a:pt x="2623" y="6049"/>
                  </a:lnTo>
                  <a:lnTo>
                    <a:pt x="2932" y="6018"/>
                  </a:lnTo>
                  <a:lnTo>
                    <a:pt x="2932" y="6018"/>
                  </a:lnTo>
                  <a:lnTo>
                    <a:pt x="4135" y="6049"/>
                  </a:lnTo>
                  <a:lnTo>
                    <a:pt x="4135" y="6049"/>
                  </a:lnTo>
                  <a:lnTo>
                    <a:pt x="4320" y="6049"/>
                  </a:lnTo>
                  <a:lnTo>
                    <a:pt x="4536" y="6018"/>
                  </a:lnTo>
                  <a:lnTo>
                    <a:pt x="4536" y="6018"/>
                  </a:lnTo>
                  <a:lnTo>
                    <a:pt x="4536" y="5648"/>
                  </a:lnTo>
                  <a:lnTo>
                    <a:pt x="4536" y="5648"/>
                  </a:lnTo>
                  <a:lnTo>
                    <a:pt x="4536" y="5648"/>
                  </a:lnTo>
                  <a:lnTo>
                    <a:pt x="4536" y="5648"/>
                  </a:lnTo>
                  <a:lnTo>
                    <a:pt x="4104" y="5617"/>
                  </a:lnTo>
                  <a:lnTo>
                    <a:pt x="3703" y="5617"/>
                  </a:lnTo>
                  <a:lnTo>
                    <a:pt x="2870" y="5648"/>
                  </a:lnTo>
                  <a:lnTo>
                    <a:pt x="2870" y="5648"/>
                  </a:lnTo>
                  <a:lnTo>
                    <a:pt x="2623" y="5617"/>
                  </a:lnTo>
                  <a:lnTo>
                    <a:pt x="2623" y="5617"/>
                  </a:lnTo>
                  <a:lnTo>
                    <a:pt x="2500" y="5617"/>
                  </a:lnTo>
                  <a:lnTo>
                    <a:pt x="2407" y="5555"/>
                  </a:lnTo>
                  <a:lnTo>
                    <a:pt x="2346" y="5462"/>
                  </a:lnTo>
                  <a:lnTo>
                    <a:pt x="2315" y="5370"/>
                  </a:lnTo>
                  <a:lnTo>
                    <a:pt x="2315" y="5370"/>
                  </a:lnTo>
                  <a:lnTo>
                    <a:pt x="2284" y="5061"/>
                  </a:lnTo>
                  <a:lnTo>
                    <a:pt x="2284" y="5061"/>
                  </a:lnTo>
                  <a:lnTo>
                    <a:pt x="2253" y="4413"/>
                  </a:lnTo>
                  <a:lnTo>
                    <a:pt x="2284" y="3796"/>
                  </a:lnTo>
                  <a:lnTo>
                    <a:pt x="2376" y="3179"/>
                  </a:lnTo>
                  <a:lnTo>
                    <a:pt x="2500" y="2593"/>
                  </a:lnTo>
                  <a:lnTo>
                    <a:pt x="2716" y="2037"/>
                  </a:lnTo>
                  <a:lnTo>
                    <a:pt x="2994" y="1482"/>
                  </a:lnTo>
                  <a:lnTo>
                    <a:pt x="3302" y="957"/>
                  </a:lnTo>
                  <a:lnTo>
                    <a:pt x="3703" y="464"/>
                  </a:lnTo>
                  <a:lnTo>
                    <a:pt x="3703" y="464"/>
                  </a:lnTo>
                  <a:lnTo>
                    <a:pt x="3765" y="340"/>
                  </a:lnTo>
                  <a:lnTo>
                    <a:pt x="3765" y="340"/>
                  </a:lnTo>
                  <a:lnTo>
                    <a:pt x="3734" y="248"/>
                  </a:lnTo>
                  <a:lnTo>
                    <a:pt x="3703" y="155"/>
                  </a:lnTo>
                  <a:lnTo>
                    <a:pt x="3672" y="62"/>
                  </a:lnTo>
                  <a:lnTo>
                    <a:pt x="3611" y="1"/>
                  </a:lnTo>
                  <a:lnTo>
                    <a:pt x="3611" y="1"/>
                  </a:lnTo>
                  <a:lnTo>
                    <a:pt x="3302" y="371"/>
                  </a:lnTo>
                  <a:lnTo>
                    <a:pt x="2994" y="772"/>
                  </a:lnTo>
                  <a:lnTo>
                    <a:pt x="2407" y="15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8"/>
            <p:cNvSpPr/>
            <p:nvPr/>
          </p:nvSpPr>
          <p:spPr>
            <a:xfrm>
              <a:off x="3013100" y="4990875"/>
              <a:ext cx="49400" cy="10050"/>
            </a:xfrm>
            <a:custGeom>
              <a:avLst/>
              <a:gdLst/>
              <a:ahLst/>
              <a:cxnLst/>
              <a:rect l="l" t="t" r="r" b="b"/>
              <a:pathLst>
                <a:path w="1976" h="402" extrusionOk="0">
                  <a:moveTo>
                    <a:pt x="834" y="0"/>
                  </a:moveTo>
                  <a:lnTo>
                    <a:pt x="279" y="31"/>
                  </a:lnTo>
                  <a:lnTo>
                    <a:pt x="1" y="31"/>
                  </a:lnTo>
                  <a:lnTo>
                    <a:pt x="1" y="401"/>
                  </a:lnTo>
                  <a:lnTo>
                    <a:pt x="1976" y="401"/>
                  </a:lnTo>
                  <a:lnTo>
                    <a:pt x="1976" y="0"/>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8"/>
            <p:cNvSpPr/>
            <p:nvPr/>
          </p:nvSpPr>
          <p:spPr>
            <a:xfrm>
              <a:off x="3166625" y="4842750"/>
              <a:ext cx="25" cy="9275"/>
            </a:xfrm>
            <a:custGeom>
              <a:avLst/>
              <a:gdLst/>
              <a:ahLst/>
              <a:cxnLst/>
              <a:rect l="l" t="t" r="r" b="b"/>
              <a:pathLst>
                <a:path w="1" h="371" extrusionOk="0">
                  <a:moveTo>
                    <a:pt x="0" y="371"/>
                  </a:moveTo>
                  <a:lnTo>
                    <a:pt x="0" y="371"/>
                  </a:lnTo>
                  <a:lnTo>
                    <a:pt x="0" y="1"/>
                  </a:lnTo>
                  <a:lnTo>
                    <a:pt x="0" y="1"/>
                  </a:lnTo>
                  <a:lnTo>
                    <a:pt x="0" y="1"/>
                  </a:lnTo>
                  <a:lnTo>
                    <a:pt x="0" y="371"/>
                  </a:lnTo>
                  <a:lnTo>
                    <a:pt x="0" y="371"/>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8"/>
            <p:cNvSpPr/>
            <p:nvPr/>
          </p:nvSpPr>
          <p:spPr>
            <a:xfrm>
              <a:off x="4005925" y="4390700"/>
              <a:ext cx="162025" cy="1081550"/>
            </a:xfrm>
            <a:custGeom>
              <a:avLst/>
              <a:gdLst/>
              <a:ahLst/>
              <a:cxnLst/>
              <a:rect l="l" t="t" r="r" b="b"/>
              <a:pathLst>
                <a:path w="6481" h="43262" extrusionOk="0">
                  <a:moveTo>
                    <a:pt x="4753" y="28512"/>
                  </a:moveTo>
                  <a:lnTo>
                    <a:pt x="4845" y="28574"/>
                  </a:lnTo>
                  <a:lnTo>
                    <a:pt x="4876" y="28666"/>
                  </a:lnTo>
                  <a:lnTo>
                    <a:pt x="4876" y="28852"/>
                  </a:lnTo>
                  <a:lnTo>
                    <a:pt x="4876" y="29006"/>
                  </a:lnTo>
                  <a:lnTo>
                    <a:pt x="4876" y="29129"/>
                  </a:lnTo>
                  <a:lnTo>
                    <a:pt x="4814" y="29222"/>
                  </a:lnTo>
                  <a:lnTo>
                    <a:pt x="4753" y="29253"/>
                  </a:lnTo>
                  <a:lnTo>
                    <a:pt x="4043" y="29253"/>
                  </a:lnTo>
                  <a:lnTo>
                    <a:pt x="4043" y="29284"/>
                  </a:lnTo>
                  <a:lnTo>
                    <a:pt x="3518" y="29284"/>
                  </a:lnTo>
                  <a:lnTo>
                    <a:pt x="3364" y="29253"/>
                  </a:lnTo>
                  <a:lnTo>
                    <a:pt x="3302" y="29160"/>
                  </a:lnTo>
                  <a:lnTo>
                    <a:pt x="3241" y="29068"/>
                  </a:lnTo>
                  <a:lnTo>
                    <a:pt x="3241" y="28882"/>
                  </a:lnTo>
                  <a:lnTo>
                    <a:pt x="3241" y="28697"/>
                  </a:lnTo>
                  <a:lnTo>
                    <a:pt x="3302" y="28605"/>
                  </a:lnTo>
                  <a:lnTo>
                    <a:pt x="3395" y="28512"/>
                  </a:lnTo>
                  <a:close/>
                  <a:moveTo>
                    <a:pt x="5894" y="31135"/>
                  </a:moveTo>
                  <a:lnTo>
                    <a:pt x="5987" y="31197"/>
                  </a:lnTo>
                  <a:lnTo>
                    <a:pt x="6049" y="31289"/>
                  </a:lnTo>
                  <a:lnTo>
                    <a:pt x="6079" y="31413"/>
                  </a:lnTo>
                  <a:lnTo>
                    <a:pt x="6110" y="31536"/>
                  </a:lnTo>
                  <a:lnTo>
                    <a:pt x="6079" y="31660"/>
                  </a:lnTo>
                  <a:lnTo>
                    <a:pt x="6049" y="31783"/>
                  </a:lnTo>
                  <a:lnTo>
                    <a:pt x="5956" y="31876"/>
                  </a:lnTo>
                  <a:lnTo>
                    <a:pt x="5894" y="31906"/>
                  </a:lnTo>
                  <a:lnTo>
                    <a:pt x="3426" y="31906"/>
                  </a:lnTo>
                  <a:lnTo>
                    <a:pt x="3333" y="31845"/>
                  </a:lnTo>
                  <a:lnTo>
                    <a:pt x="3271" y="31783"/>
                  </a:lnTo>
                  <a:lnTo>
                    <a:pt x="3241" y="31629"/>
                  </a:lnTo>
                  <a:lnTo>
                    <a:pt x="3210" y="31505"/>
                  </a:lnTo>
                  <a:lnTo>
                    <a:pt x="3241" y="31382"/>
                  </a:lnTo>
                  <a:lnTo>
                    <a:pt x="3271" y="31258"/>
                  </a:lnTo>
                  <a:lnTo>
                    <a:pt x="3333" y="31197"/>
                  </a:lnTo>
                  <a:lnTo>
                    <a:pt x="3395" y="31135"/>
                  </a:lnTo>
                  <a:close/>
                  <a:moveTo>
                    <a:pt x="4845" y="38263"/>
                  </a:moveTo>
                  <a:lnTo>
                    <a:pt x="4907" y="38294"/>
                  </a:lnTo>
                  <a:lnTo>
                    <a:pt x="4999" y="38356"/>
                  </a:lnTo>
                  <a:lnTo>
                    <a:pt x="5061" y="38448"/>
                  </a:lnTo>
                  <a:lnTo>
                    <a:pt x="5061" y="38541"/>
                  </a:lnTo>
                  <a:lnTo>
                    <a:pt x="5030" y="38572"/>
                  </a:lnTo>
                  <a:lnTo>
                    <a:pt x="4999" y="38602"/>
                  </a:lnTo>
                  <a:lnTo>
                    <a:pt x="4907" y="38633"/>
                  </a:lnTo>
                  <a:lnTo>
                    <a:pt x="3796" y="38633"/>
                  </a:lnTo>
                  <a:lnTo>
                    <a:pt x="3642" y="38664"/>
                  </a:lnTo>
                  <a:lnTo>
                    <a:pt x="3518" y="38664"/>
                  </a:lnTo>
                  <a:lnTo>
                    <a:pt x="3426" y="38633"/>
                  </a:lnTo>
                  <a:lnTo>
                    <a:pt x="3333" y="38541"/>
                  </a:lnTo>
                  <a:lnTo>
                    <a:pt x="3302" y="38479"/>
                  </a:lnTo>
                  <a:lnTo>
                    <a:pt x="3302" y="38417"/>
                  </a:lnTo>
                  <a:lnTo>
                    <a:pt x="3333" y="38386"/>
                  </a:lnTo>
                  <a:lnTo>
                    <a:pt x="3364" y="38325"/>
                  </a:lnTo>
                  <a:lnTo>
                    <a:pt x="3457" y="38294"/>
                  </a:lnTo>
                  <a:lnTo>
                    <a:pt x="3796" y="38294"/>
                  </a:lnTo>
                  <a:lnTo>
                    <a:pt x="4228" y="38325"/>
                  </a:lnTo>
                  <a:lnTo>
                    <a:pt x="4444" y="38294"/>
                  </a:lnTo>
                  <a:lnTo>
                    <a:pt x="4660" y="38263"/>
                  </a:lnTo>
                  <a:close/>
                  <a:moveTo>
                    <a:pt x="3086" y="0"/>
                  </a:moveTo>
                  <a:lnTo>
                    <a:pt x="2963" y="31"/>
                  </a:lnTo>
                  <a:lnTo>
                    <a:pt x="2901" y="124"/>
                  </a:lnTo>
                  <a:lnTo>
                    <a:pt x="2839" y="278"/>
                  </a:lnTo>
                  <a:lnTo>
                    <a:pt x="2809" y="432"/>
                  </a:lnTo>
                  <a:lnTo>
                    <a:pt x="2809" y="617"/>
                  </a:lnTo>
                  <a:lnTo>
                    <a:pt x="2839" y="4536"/>
                  </a:lnTo>
                  <a:lnTo>
                    <a:pt x="2839" y="8949"/>
                  </a:lnTo>
                  <a:lnTo>
                    <a:pt x="2839" y="10584"/>
                  </a:lnTo>
                  <a:lnTo>
                    <a:pt x="2839" y="10769"/>
                  </a:lnTo>
                  <a:lnTo>
                    <a:pt x="2809" y="10924"/>
                  </a:lnTo>
                  <a:lnTo>
                    <a:pt x="2778" y="11047"/>
                  </a:lnTo>
                  <a:lnTo>
                    <a:pt x="2685" y="11140"/>
                  </a:lnTo>
                  <a:lnTo>
                    <a:pt x="2593" y="11232"/>
                  </a:lnTo>
                  <a:lnTo>
                    <a:pt x="2469" y="11263"/>
                  </a:lnTo>
                  <a:lnTo>
                    <a:pt x="2315" y="11294"/>
                  </a:lnTo>
                  <a:lnTo>
                    <a:pt x="2130" y="11294"/>
                  </a:lnTo>
                  <a:lnTo>
                    <a:pt x="1667" y="11263"/>
                  </a:lnTo>
                  <a:lnTo>
                    <a:pt x="865" y="11263"/>
                  </a:lnTo>
                  <a:lnTo>
                    <a:pt x="93" y="11294"/>
                  </a:lnTo>
                  <a:lnTo>
                    <a:pt x="93" y="11633"/>
                  </a:lnTo>
                  <a:lnTo>
                    <a:pt x="2037" y="11664"/>
                  </a:lnTo>
                  <a:lnTo>
                    <a:pt x="2593" y="11664"/>
                  </a:lnTo>
                  <a:lnTo>
                    <a:pt x="2654" y="11695"/>
                  </a:lnTo>
                  <a:lnTo>
                    <a:pt x="2716" y="11757"/>
                  </a:lnTo>
                  <a:lnTo>
                    <a:pt x="2778" y="11819"/>
                  </a:lnTo>
                  <a:lnTo>
                    <a:pt x="2809" y="11880"/>
                  </a:lnTo>
                  <a:lnTo>
                    <a:pt x="2839" y="12096"/>
                  </a:lnTo>
                  <a:lnTo>
                    <a:pt x="2839" y="12621"/>
                  </a:lnTo>
                  <a:lnTo>
                    <a:pt x="2809" y="13145"/>
                  </a:lnTo>
                  <a:lnTo>
                    <a:pt x="2778" y="13331"/>
                  </a:lnTo>
                  <a:lnTo>
                    <a:pt x="2685" y="13516"/>
                  </a:lnTo>
                  <a:lnTo>
                    <a:pt x="2562" y="13670"/>
                  </a:lnTo>
                  <a:lnTo>
                    <a:pt x="2377" y="13793"/>
                  </a:lnTo>
                  <a:lnTo>
                    <a:pt x="2037" y="13948"/>
                  </a:lnTo>
                  <a:lnTo>
                    <a:pt x="1698" y="14133"/>
                  </a:lnTo>
                  <a:lnTo>
                    <a:pt x="1" y="14904"/>
                  </a:lnTo>
                  <a:lnTo>
                    <a:pt x="32" y="14966"/>
                  </a:lnTo>
                  <a:lnTo>
                    <a:pt x="62" y="14997"/>
                  </a:lnTo>
                  <a:lnTo>
                    <a:pt x="93" y="15120"/>
                  </a:lnTo>
                  <a:lnTo>
                    <a:pt x="93" y="15182"/>
                  </a:lnTo>
                  <a:lnTo>
                    <a:pt x="93" y="15275"/>
                  </a:lnTo>
                  <a:lnTo>
                    <a:pt x="340" y="15182"/>
                  </a:lnTo>
                  <a:lnTo>
                    <a:pt x="587" y="15059"/>
                  </a:lnTo>
                  <a:lnTo>
                    <a:pt x="1050" y="14843"/>
                  </a:lnTo>
                  <a:lnTo>
                    <a:pt x="2778" y="14102"/>
                  </a:lnTo>
                  <a:lnTo>
                    <a:pt x="2809" y="14164"/>
                  </a:lnTo>
                  <a:lnTo>
                    <a:pt x="2809" y="14225"/>
                  </a:lnTo>
                  <a:lnTo>
                    <a:pt x="2809" y="14349"/>
                  </a:lnTo>
                  <a:lnTo>
                    <a:pt x="2809" y="34930"/>
                  </a:lnTo>
                  <a:lnTo>
                    <a:pt x="2809" y="35177"/>
                  </a:lnTo>
                  <a:lnTo>
                    <a:pt x="2839" y="35424"/>
                  </a:lnTo>
                  <a:lnTo>
                    <a:pt x="2839" y="35517"/>
                  </a:lnTo>
                  <a:lnTo>
                    <a:pt x="2809" y="35609"/>
                  </a:lnTo>
                  <a:lnTo>
                    <a:pt x="2747" y="35702"/>
                  </a:lnTo>
                  <a:lnTo>
                    <a:pt x="2654" y="35764"/>
                  </a:lnTo>
                  <a:lnTo>
                    <a:pt x="2531" y="35794"/>
                  </a:lnTo>
                  <a:lnTo>
                    <a:pt x="2438" y="35794"/>
                  </a:lnTo>
                  <a:lnTo>
                    <a:pt x="2377" y="35733"/>
                  </a:lnTo>
                  <a:lnTo>
                    <a:pt x="2315" y="35640"/>
                  </a:lnTo>
                  <a:lnTo>
                    <a:pt x="2253" y="35486"/>
                  </a:lnTo>
                  <a:lnTo>
                    <a:pt x="2161" y="35393"/>
                  </a:lnTo>
                  <a:lnTo>
                    <a:pt x="2006" y="35362"/>
                  </a:lnTo>
                  <a:lnTo>
                    <a:pt x="93" y="35362"/>
                  </a:lnTo>
                  <a:lnTo>
                    <a:pt x="93" y="35733"/>
                  </a:lnTo>
                  <a:lnTo>
                    <a:pt x="1513" y="35733"/>
                  </a:lnTo>
                  <a:lnTo>
                    <a:pt x="1698" y="35764"/>
                  </a:lnTo>
                  <a:lnTo>
                    <a:pt x="1790" y="35794"/>
                  </a:lnTo>
                  <a:lnTo>
                    <a:pt x="1852" y="35887"/>
                  </a:lnTo>
                  <a:lnTo>
                    <a:pt x="1852" y="35949"/>
                  </a:lnTo>
                  <a:lnTo>
                    <a:pt x="1852" y="35980"/>
                  </a:lnTo>
                  <a:lnTo>
                    <a:pt x="1790" y="36041"/>
                  </a:lnTo>
                  <a:lnTo>
                    <a:pt x="1698" y="36103"/>
                  </a:lnTo>
                  <a:lnTo>
                    <a:pt x="1605" y="36134"/>
                  </a:lnTo>
                  <a:lnTo>
                    <a:pt x="1451" y="36257"/>
                  </a:lnTo>
                  <a:lnTo>
                    <a:pt x="1328" y="36350"/>
                  </a:lnTo>
                  <a:lnTo>
                    <a:pt x="1142" y="36442"/>
                  </a:lnTo>
                  <a:lnTo>
                    <a:pt x="988" y="36504"/>
                  </a:lnTo>
                  <a:lnTo>
                    <a:pt x="834" y="36535"/>
                  </a:lnTo>
                  <a:lnTo>
                    <a:pt x="649" y="36566"/>
                  </a:lnTo>
                  <a:lnTo>
                    <a:pt x="278" y="36535"/>
                  </a:lnTo>
                  <a:lnTo>
                    <a:pt x="155" y="36535"/>
                  </a:lnTo>
                  <a:lnTo>
                    <a:pt x="124" y="36720"/>
                  </a:lnTo>
                  <a:lnTo>
                    <a:pt x="93" y="36813"/>
                  </a:lnTo>
                  <a:lnTo>
                    <a:pt x="93" y="36905"/>
                  </a:lnTo>
                  <a:lnTo>
                    <a:pt x="618" y="36936"/>
                  </a:lnTo>
                  <a:lnTo>
                    <a:pt x="340" y="37461"/>
                  </a:lnTo>
                  <a:lnTo>
                    <a:pt x="217" y="37708"/>
                  </a:lnTo>
                  <a:lnTo>
                    <a:pt x="32" y="37924"/>
                  </a:lnTo>
                  <a:lnTo>
                    <a:pt x="62" y="38016"/>
                  </a:lnTo>
                  <a:lnTo>
                    <a:pt x="93" y="38170"/>
                  </a:lnTo>
                  <a:lnTo>
                    <a:pt x="93" y="38356"/>
                  </a:lnTo>
                  <a:lnTo>
                    <a:pt x="1729" y="38356"/>
                  </a:lnTo>
                  <a:lnTo>
                    <a:pt x="1790" y="38417"/>
                  </a:lnTo>
                  <a:lnTo>
                    <a:pt x="1852" y="38479"/>
                  </a:lnTo>
                  <a:lnTo>
                    <a:pt x="1914" y="38541"/>
                  </a:lnTo>
                  <a:lnTo>
                    <a:pt x="1945" y="38664"/>
                  </a:lnTo>
                  <a:lnTo>
                    <a:pt x="1914" y="38818"/>
                  </a:lnTo>
                  <a:lnTo>
                    <a:pt x="1914" y="38973"/>
                  </a:lnTo>
                  <a:lnTo>
                    <a:pt x="1883" y="39065"/>
                  </a:lnTo>
                  <a:lnTo>
                    <a:pt x="1790" y="39158"/>
                  </a:lnTo>
                  <a:lnTo>
                    <a:pt x="1698" y="39189"/>
                  </a:lnTo>
                  <a:lnTo>
                    <a:pt x="93" y="39189"/>
                  </a:lnTo>
                  <a:lnTo>
                    <a:pt x="93" y="39559"/>
                  </a:lnTo>
                  <a:lnTo>
                    <a:pt x="1914" y="39559"/>
                  </a:lnTo>
                  <a:lnTo>
                    <a:pt x="2037" y="39528"/>
                  </a:lnTo>
                  <a:lnTo>
                    <a:pt x="2130" y="39497"/>
                  </a:lnTo>
                  <a:lnTo>
                    <a:pt x="2222" y="39436"/>
                  </a:lnTo>
                  <a:lnTo>
                    <a:pt x="2284" y="39343"/>
                  </a:lnTo>
                  <a:lnTo>
                    <a:pt x="2315" y="39250"/>
                  </a:lnTo>
                  <a:lnTo>
                    <a:pt x="2346" y="39127"/>
                  </a:lnTo>
                  <a:lnTo>
                    <a:pt x="2346" y="38973"/>
                  </a:lnTo>
                  <a:lnTo>
                    <a:pt x="2284" y="38602"/>
                  </a:lnTo>
                  <a:lnTo>
                    <a:pt x="2315" y="38479"/>
                  </a:lnTo>
                  <a:lnTo>
                    <a:pt x="2346" y="38417"/>
                  </a:lnTo>
                  <a:lnTo>
                    <a:pt x="2438" y="38356"/>
                  </a:lnTo>
                  <a:lnTo>
                    <a:pt x="2685" y="38356"/>
                  </a:lnTo>
                  <a:lnTo>
                    <a:pt x="2778" y="38417"/>
                  </a:lnTo>
                  <a:lnTo>
                    <a:pt x="2839" y="38510"/>
                  </a:lnTo>
                  <a:lnTo>
                    <a:pt x="2839" y="38602"/>
                  </a:lnTo>
                  <a:lnTo>
                    <a:pt x="2809" y="39374"/>
                  </a:lnTo>
                  <a:lnTo>
                    <a:pt x="2809" y="40114"/>
                  </a:lnTo>
                  <a:lnTo>
                    <a:pt x="2809" y="41626"/>
                  </a:lnTo>
                  <a:lnTo>
                    <a:pt x="2839" y="42336"/>
                  </a:lnTo>
                  <a:lnTo>
                    <a:pt x="2809" y="42614"/>
                  </a:lnTo>
                  <a:lnTo>
                    <a:pt x="2778" y="42706"/>
                  </a:lnTo>
                  <a:lnTo>
                    <a:pt x="2747" y="42799"/>
                  </a:lnTo>
                  <a:lnTo>
                    <a:pt x="2654" y="42830"/>
                  </a:lnTo>
                  <a:lnTo>
                    <a:pt x="2562" y="42861"/>
                  </a:lnTo>
                  <a:lnTo>
                    <a:pt x="2284" y="42892"/>
                  </a:lnTo>
                  <a:lnTo>
                    <a:pt x="155" y="42892"/>
                  </a:lnTo>
                  <a:lnTo>
                    <a:pt x="124" y="43077"/>
                  </a:lnTo>
                  <a:lnTo>
                    <a:pt x="93" y="43169"/>
                  </a:lnTo>
                  <a:lnTo>
                    <a:pt x="93" y="43262"/>
                  </a:lnTo>
                  <a:lnTo>
                    <a:pt x="5246" y="43262"/>
                  </a:lnTo>
                  <a:lnTo>
                    <a:pt x="5246" y="42799"/>
                  </a:lnTo>
                  <a:lnTo>
                    <a:pt x="5215" y="42676"/>
                  </a:lnTo>
                  <a:lnTo>
                    <a:pt x="5185" y="42645"/>
                  </a:lnTo>
                  <a:lnTo>
                    <a:pt x="5123" y="42645"/>
                  </a:lnTo>
                  <a:lnTo>
                    <a:pt x="5092" y="42706"/>
                  </a:lnTo>
                  <a:lnTo>
                    <a:pt x="5030" y="42768"/>
                  </a:lnTo>
                  <a:lnTo>
                    <a:pt x="4938" y="42830"/>
                  </a:lnTo>
                  <a:lnTo>
                    <a:pt x="4845" y="42861"/>
                  </a:lnTo>
                  <a:lnTo>
                    <a:pt x="4722" y="42892"/>
                  </a:lnTo>
                  <a:lnTo>
                    <a:pt x="4259" y="42892"/>
                  </a:lnTo>
                  <a:lnTo>
                    <a:pt x="3796" y="42861"/>
                  </a:lnTo>
                  <a:lnTo>
                    <a:pt x="3549" y="42830"/>
                  </a:lnTo>
                  <a:lnTo>
                    <a:pt x="3457" y="42799"/>
                  </a:lnTo>
                  <a:lnTo>
                    <a:pt x="3395" y="42737"/>
                  </a:lnTo>
                  <a:lnTo>
                    <a:pt x="3333" y="42676"/>
                  </a:lnTo>
                  <a:lnTo>
                    <a:pt x="3302" y="42583"/>
                  </a:lnTo>
                  <a:lnTo>
                    <a:pt x="3241" y="42367"/>
                  </a:lnTo>
                  <a:lnTo>
                    <a:pt x="3210" y="41565"/>
                  </a:lnTo>
                  <a:lnTo>
                    <a:pt x="3241" y="40793"/>
                  </a:lnTo>
                  <a:lnTo>
                    <a:pt x="3302" y="40546"/>
                  </a:lnTo>
                  <a:lnTo>
                    <a:pt x="3333" y="40454"/>
                  </a:lnTo>
                  <a:lnTo>
                    <a:pt x="3395" y="40392"/>
                  </a:lnTo>
                  <a:lnTo>
                    <a:pt x="3457" y="40330"/>
                  </a:lnTo>
                  <a:lnTo>
                    <a:pt x="3549" y="40300"/>
                  </a:lnTo>
                  <a:lnTo>
                    <a:pt x="3796" y="40238"/>
                  </a:lnTo>
                  <a:lnTo>
                    <a:pt x="4197" y="40207"/>
                  </a:lnTo>
                  <a:lnTo>
                    <a:pt x="4629" y="40176"/>
                  </a:lnTo>
                  <a:lnTo>
                    <a:pt x="4753" y="40207"/>
                  </a:lnTo>
                  <a:lnTo>
                    <a:pt x="4907" y="40238"/>
                  </a:lnTo>
                  <a:lnTo>
                    <a:pt x="5030" y="40300"/>
                  </a:lnTo>
                  <a:lnTo>
                    <a:pt x="5123" y="40361"/>
                  </a:lnTo>
                  <a:lnTo>
                    <a:pt x="5185" y="40361"/>
                  </a:lnTo>
                  <a:lnTo>
                    <a:pt x="5246" y="40207"/>
                  </a:lnTo>
                  <a:lnTo>
                    <a:pt x="5246" y="40022"/>
                  </a:lnTo>
                  <a:lnTo>
                    <a:pt x="5215" y="39837"/>
                  </a:lnTo>
                  <a:lnTo>
                    <a:pt x="5154" y="39682"/>
                  </a:lnTo>
                  <a:lnTo>
                    <a:pt x="5061" y="39744"/>
                  </a:lnTo>
                  <a:lnTo>
                    <a:pt x="4969" y="39806"/>
                  </a:lnTo>
                  <a:lnTo>
                    <a:pt x="4382" y="39806"/>
                  </a:lnTo>
                  <a:lnTo>
                    <a:pt x="3950" y="39837"/>
                  </a:lnTo>
                  <a:lnTo>
                    <a:pt x="3734" y="39868"/>
                  </a:lnTo>
                  <a:lnTo>
                    <a:pt x="3549" y="39806"/>
                  </a:lnTo>
                  <a:lnTo>
                    <a:pt x="3395" y="39682"/>
                  </a:lnTo>
                  <a:lnTo>
                    <a:pt x="3241" y="39528"/>
                  </a:lnTo>
                  <a:lnTo>
                    <a:pt x="3210" y="39436"/>
                  </a:lnTo>
                  <a:lnTo>
                    <a:pt x="3179" y="39343"/>
                  </a:lnTo>
                  <a:lnTo>
                    <a:pt x="3179" y="39250"/>
                  </a:lnTo>
                  <a:lnTo>
                    <a:pt x="3210" y="39158"/>
                  </a:lnTo>
                  <a:lnTo>
                    <a:pt x="3271" y="39096"/>
                  </a:lnTo>
                  <a:lnTo>
                    <a:pt x="3333" y="39034"/>
                  </a:lnTo>
                  <a:lnTo>
                    <a:pt x="3426" y="39004"/>
                  </a:lnTo>
                  <a:lnTo>
                    <a:pt x="4012" y="39004"/>
                  </a:lnTo>
                  <a:lnTo>
                    <a:pt x="4413" y="39034"/>
                  </a:lnTo>
                  <a:lnTo>
                    <a:pt x="4629" y="39034"/>
                  </a:lnTo>
                  <a:lnTo>
                    <a:pt x="4845" y="39004"/>
                  </a:lnTo>
                  <a:lnTo>
                    <a:pt x="4938" y="39004"/>
                  </a:lnTo>
                  <a:lnTo>
                    <a:pt x="5030" y="39034"/>
                  </a:lnTo>
                  <a:lnTo>
                    <a:pt x="5092" y="39096"/>
                  </a:lnTo>
                  <a:lnTo>
                    <a:pt x="5154" y="39189"/>
                  </a:lnTo>
                  <a:lnTo>
                    <a:pt x="5215" y="39127"/>
                  </a:lnTo>
                  <a:lnTo>
                    <a:pt x="5246" y="39065"/>
                  </a:lnTo>
                  <a:lnTo>
                    <a:pt x="5246" y="38078"/>
                  </a:lnTo>
                  <a:lnTo>
                    <a:pt x="5246" y="38047"/>
                  </a:lnTo>
                  <a:lnTo>
                    <a:pt x="5185" y="37924"/>
                  </a:lnTo>
                  <a:lnTo>
                    <a:pt x="5370" y="37553"/>
                  </a:lnTo>
                  <a:lnTo>
                    <a:pt x="5308" y="37492"/>
                  </a:lnTo>
                  <a:lnTo>
                    <a:pt x="5246" y="37368"/>
                  </a:lnTo>
                  <a:lnTo>
                    <a:pt x="5215" y="37337"/>
                  </a:lnTo>
                  <a:lnTo>
                    <a:pt x="5154" y="37276"/>
                  </a:lnTo>
                  <a:lnTo>
                    <a:pt x="4999" y="37461"/>
                  </a:lnTo>
                  <a:lnTo>
                    <a:pt x="4845" y="37646"/>
                  </a:lnTo>
                  <a:lnTo>
                    <a:pt x="4691" y="37769"/>
                  </a:lnTo>
                  <a:lnTo>
                    <a:pt x="4506" y="37862"/>
                  </a:lnTo>
                  <a:lnTo>
                    <a:pt x="4290" y="37924"/>
                  </a:lnTo>
                  <a:lnTo>
                    <a:pt x="4105" y="37985"/>
                  </a:lnTo>
                  <a:lnTo>
                    <a:pt x="3642" y="37985"/>
                  </a:lnTo>
                  <a:lnTo>
                    <a:pt x="2932" y="37954"/>
                  </a:lnTo>
                  <a:lnTo>
                    <a:pt x="2222" y="37924"/>
                  </a:lnTo>
                  <a:lnTo>
                    <a:pt x="803" y="37954"/>
                  </a:lnTo>
                  <a:lnTo>
                    <a:pt x="587" y="37924"/>
                  </a:lnTo>
                  <a:lnTo>
                    <a:pt x="587" y="37862"/>
                  </a:lnTo>
                  <a:lnTo>
                    <a:pt x="587" y="37800"/>
                  </a:lnTo>
                  <a:lnTo>
                    <a:pt x="649" y="37708"/>
                  </a:lnTo>
                  <a:lnTo>
                    <a:pt x="896" y="37337"/>
                  </a:lnTo>
                  <a:lnTo>
                    <a:pt x="1173" y="37029"/>
                  </a:lnTo>
                  <a:lnTo>
                    <a:pt x="1482" y="36751"/>
                  </a:lnTo>
                  <a:lnTo>
                    <a:pt x="1821" y="36535"/>
                  </a:lnTo>
                  <a:lnTo>
                    <a:pt x="2161" y="36350"/>
                  </a:lnTo>
                  <a:lnTo>
                    <a:pt x="2531" y="36226"/>
                  </a:lnTo>
                  <a:lnTo>
                    <a:pt x="2932" y="36103"/>
                  </a:lnTo>
                  <a:lnTo>
                    <a:pt x="3364" y="36072"/>
                  </a:lnTo>
                  <a:lnTo>
                    <a:pt x="3796" y="36072"/>
                  </a:lnTo>
                  <a:lnTo>
                    <a:pt x="4228" y="36134"/>
                  </a:lnTo>
                  <a:lnTo>
                    <a:pt x="4629" y="36257"/>
                  </a:lnTo>
                  <a:lnTo>
                    <a:pt x="5030" y="36442"/>
                  </a:lnTo>
                  <a:lnTo>
                    <a:pt x="5246" y="36566"/>
                  </a:lnTo>
                  <a:lnTo>
                    <a:pt x="5246" y="35949"/>
                  </a:lnTo>
                  <a:lnTo>
                    <a:pt x="4382" y="35794"/>
                  </a:lnTo>
                  <a:lnTo>
                    <a:pt x="3518" y="35671"/>
                  </a:lnTo>
                  <a:lnTo>
                    <a:pt x="3364" y="35640"/>
                  </a:lnTo>
                  <a:lnTo>
                    <a:pt x="3271" y="35609"/>
                  </a:lnTo>
                  <a:lnTo>
                    <a:pt x="3241" y="35486"/>
                  </a:lnTo>
                  <a:lnTo>
                    <a:pt x="3241" y="35301"/>
                  </a:lnTo>
                  <a:lnTo>
                    <a:pt x="3241" y="35116"/>
                  </a:lnTo>
                  <a:lnTo>
                    <a:pt x="3302" y="35023"/>
                  </a:lnTo>
                  <a:lnTo>
                    <a:pt x="3395" y="34961"/>
                  </a:lnTo>
                  <a:lnTo>
                    <a:pt x="4845" y="34961"/>
                  </a:lnTo>
                  <a:lnTo>
                    <a:pt x="5246" y="34930"/>
                  </a:lnTo>
                  <a:lnTo>
                    <a:pt x="5246" y="34560"/>
                  </a:lnTo>
                  <a:lnTo>
                    <a:pt x="4537" y="34529"/>
                  </a:lnTo>
                  <a:lnTo>
                    <a:pt x="3796" y="34560"/>
                  </a:lnTo>
                  <a:lnTo>
                    <a:pt x="3642" y="34560"/>
                  </a:lnTo>
                  <a:lnTo>
                    <a:pt x="3518" y="34529"/>
                  </a:lnTo>
                  <a:lnTo>
                    <a:pt x="3426" y="34498"/>
                  </a:lnTo>
                  <a:lnTo>
                    <a:pt x="3333" y="34437"/>
                  </a:lnTo>
                  <a:lnTo>
                    <a:pt x="3241" y="34344"/>
                  </a:lnTo>
                  <a:lnTo>
                    <a:pt x="3210" y="34252"/>
                  </a:lnTo>
                  <a:lnTo>
                    <a:pt x="3210" y="34128"/>
                  </a:lnTo>
                  <a:lnTo>
                    <a:pt x="3210" y="34005"/>
                  </a:lnTo>
                  <a:lnTo>
                    <a:pt x="3271" y="33912"/>
                  </a:lnTo>
                  <a:lnTo>
                    <a:pt x="3302" y="33820"/>
                  </a:lnTo>
                  <a:lnTo>
                    <a:pt x="3395" y="33789"/>
                  </a:lnTo>
                  <a:lnTo>
                    <a:pt x="3549" y="33758"/>
                  </a:lnTo>
                  <a:lnTo>
                    <a:pt x="5246" y="33758"/>
                  </a:lnTo>
                  <a:lnTo>
                    <a:pt x="5246" y="33634"/>
                  </a:lnTo>
                  <a:lnTo>
                    <a:pt x="5277" y="33542"/>
                  </a:lnTo>
                  <a:lnTo>
                    <a:pt x="5308" y="33449"/>
                  </a:lnTo>
                  <a:lnTo>
                    <a:pt x="5308" y="33357"/>
                  </a:lnTo>
                  <a:lnTo>
                    <a:pt x="3549" y="33357"/>
                  </a:lnTo>
                  <a:lnTo>
                    <a:pt x="3457" y="33326"/>
                  </a:lnTo>
                  <a:lnTo>
                    <a:pt x="3364" y="33295"/>
                  </a:lnTo>
                  <a:lnTo>
                    <a:pt x="3302" y="33202"/>
                  </a:lnTo>
                  <a:lnTo>
                    <a:pt x="3241" y="33141"/>
                  </a:lnTo>
                  <a:lnTo>
                    <a:pt x="3210" y="33048"/>
                  </a:lnTo>
                  <a:lnTo>
                    <a:pt x="3210" y="32956"/>
                  </a:lnTo>
                  <a:lnTo>
                    <a:pt x="3210" y="32740"/>
                  </a:lnTo>
                  <a:lnTo>
                    <a:pt x="3241" y="32554"/>
                  </a:lnTo>
                  <a:lnTo>
                    <a:pt x="3302" y="32431"/>
                  </a:lnTo>
                  <a:lnTo>
                    <a:pt x="3364" y="32338"/>
                  </a:lnTo>
                  <a:lnTo>
                    <a:pt x="3487" y="32277"/>
                  </a:lnTo>
                  <a:lnTo>
                    <a:pt x="3642" y="32277"/>
                  </a:lnTo>
                  <a:lnTo>
                    <a:pt x="4166" y="32308"/>
                  </a:lnTo>
                  <a:lnTo>
                    <a:pt x="4691" y="32277"/>
                  </a:lnTo>
                  <a:lnTo>
                    <a:pt x="5246" y="32277"/>
                  </a:lnTo>
                  <a:lnTo>
                    <a:pt x="5771" y="32308"/>
                  </a:lnTo>
                  <a:lnTo>
                    <a:pt x="6110" y="32308"/>
                  </a:lnTo>
                  <a:lnTo>
                    <a:pt x="6295" y="32246"/>
                  </a:lnTo>
                  <a:lnTo>
                    <a:pt x="6419" y="32153"/>
                  </a:lnTo>
                  <a:lnTo>
                    <a:pt x="6481" y="32030"/>
                  </a:lnTo>
                  <a:lnTo>
                    <a:pt x="6481" y="31845"/>
                  </a:lnTo>
                  <a:lnTo>
                    <a:pt x="6450" y="31567"/>
                  </a:lnTo>
                  <a:lnTo>
                    <a:pt x="6481" y="31258"/>
                  </a:lnTo>
                  <a:lnTo>
                    <a:pt x="6481" y="31135"/>
                  </a:lnTo>
                  <a:lnTo>
                    <a:pt x="6450" y="31012"/>
                  </a:lnTo>
                  <a:lnTo>
                    <a:pt x="6419" y="30919"/>
                  </a:lnTo>
                  <a:lnTo>
                    <a:pt x="6388" y="30857"/>
                  </a:lnTo>
                  <a:lnTo>
                    <a:pt x="6295" y="30796"/>
                  </a:lnTo>
                  <a:lnTo>
                    <a:pt x="6203" y="30734"/>
                  </a:lnTo>
                  <a:lnTo>
                    <a:pt x="6110" y="30703"/>
                  </a:lnTo>
                  <a:lnTo>
                    <a:pt x="3395" y="30703"/>
                  </a:lnTo>
                  <a:lnTo>
                    <a:pt x="3302" y="30641"/>
                  </a:lnTo>
                  <a:lnTo>
                    <a:pt x="3271" y="30549"/>
                  </a:lnTo>
                  <a:lnTo>
                    <a:pt x="3241" y="30394"/>
                  </a:lnTo>
                  <a:lnTo>
                    <a:pt x="3241" y="29993"/>
                  </a:lnTo>
                  <a:lnTo>
                    <a:pt x="3271" y="29839"/>
                  </a:lnTo>
                  <a:lnTo>
                    <a:pt x="3333" y="29716"/>
                  </a:lnTo>
                  <a:lnTo>
                    <a:pt x="3457" y="29654"/>
                  </a:lnTo>
                  <a:lnTo>
                    <a:pt x="3642" y="29654"/>
                  </a:lnTo>
                  <a:lnTo>
                    <a:pt x="4135" y="29685"/>
                  </a:lnTo>
                  <a:lnTo>
                    <a:pt x="4629" y="29654"/>
                  </a:lnTo>
                  <a:lnTo>
                    <a:pt x="4814" y="29592"/>
                  </a:lnTo>
                  <a:lnTo>
                    <a:pt x="4999" y="29530"/>
                  </a:lnTo>
                  <a:lnTo>
                    <a:pt x="5154" y="29438"/>
                  </a:lnTo>
                  <a:lnTo>
                    <a:pt x="5246" y="29314"/>
                  </a:lnTo>
                  <a:lnTo>
                    <a:pt x="5339" y="29191"/>
                  </a:lnTo>
                  <a:lnTo>
                    <a:pt x="5370" y="29037"/>
                  </a:lnTo>
                  <a:lnTo>
                    <a:pt x="5370" y="28821"/>
                  </a:lnTo>
                  <a:lnTo>
                    <a:pt x="5370" y="28605"/>
                  </a:lnTo>
                  <a:lnTo>
                    <a:pt x="5308" y="28420"/>
                  </a:lnTo>
                  <a:lnTo>
                    <a:pt x="5246" y="28265"/>
                  </a:lnTo>
                  <a:lnTo>
                    <a:pt x="5185" y="28173"/>
                  </a:lnTo>
                  <a:lnTo>
                    <a:pt x="5061" y="28111"/>
                  </a:lnTo>
                  <a:lnTo>
                    <a:pt x="4907" y="28080"/>
                  </a:lnTo>
                  <a:lnTo>
                    <a:pt x="4567" y="28080"/>
                  </a:lnTo>
                  <a:lnTo>
                    <a:pt x="4228" y="28111"/>
                  </a:lnTo>
                  <a:lnTo>
                    <a:pt x="3765" y="28142"/>
                  </a:lnTo>
                  <a:lnTo>
                    <a:pt x="3642" y="28142"/>
                  </a:lnTo>
                  <a:lnTo>
                    <a:pt x="3518" y="28111"/>
                  </a:lnTo>
                  <a:lnTo>
                    <a:pt x="3426" y="28049"/>
                  </a:lnTo>
                  <a:lnTo>
                    <a:pt x="3333" y="27988"/>
                  </a:lnTo>
                  <a:lnTo>
                    <a:pt x="3271" y="27926"/>
                  </a:lnTo>
                  <a:lnTo>
                    <a:pt x="3241" y="27803"/>
                  </a:lnTo>
                  <a:lnTo>
                    <a:pt x="3179" y="27710"/>
                  </a:lnTo>
                  <a:lnTo>
                    <a:pt x="3179" y="27556"/>
                  </a:lnTo>
                  <a:lnTo>
                    <a:pt x="3179" y="27278"/>
                  </a:lnTo>
                  <a:lnTo>
                    <a:pt x="3210" y="27000"/>
                  </a:lnTo>
                  <a:lnTo>
                    <a:pt x="3241" y="26692"/>
                  </a:lnTo>
                  <a:lnTo>
                    <a:pt x="3241" y="26414"/>
                  </a:lnTo>
                  <a:lnTo>
                    <a:pt x="3241" y="22649"/>
                  </a:lnTo>
                  <a:lnTo>
                    <a:pt x="3241" y="22526"/>
                  </a:lnTo>
                  <a:lnTo>
                    <a:pt x="3271" y="22310"/>
                  </a:lnTo>
                  <a:lnTo>
                    <a:pt x="3302" y="22248"/>
                  </a:lnTo>
                  <a:lnTo>
                    <a:pt x="3333" y="22187"/>
                  </a:lnTo>
                  <a:lnTo>
                    <a:pt x="3395" y="22156"/>
                  </a:lnTo>
                  <a:lnTo>
                    <a:pt x="3457" y="22125"/>
                  </a:lnTo>
                  <a:lnTo>
                    <a:pt x="3673" y="22094"/>
                  </a:lnTo>
                  <a:lnTo>
                    <a:pt x="5246" y="22094"/>
                  </a:lnTo>
                  <a:lnTo>
                    <a:pt x="5246" y="22001"/>
                  </a:lnTo>
                  <a:lnTo>
                    <a:pt x="5246" y="21909"/>
                  </a:lnTo>
                  <a:lnTo>
                    <a:pt x="5308" y="21724"/>
                  </a:lnTo>
                  <a:lnTo>
                    <a:pt x="3549" y="21693"/>
                  </a:lnTo>
                  <a:lnTo>
                    <a:pt x="3426" y="21693"/>
                  </a:lnTo>
                  <a:lnTo>
                    <a:pt x="3302" y="21662"/>
                  </a:lnTo>
                  <a:lnTo>
                    <a:pt x="3271" y="21569"/>
                  </a:lnTo>
                  <a:lnTo>
                    <a:pt x="3241" y="21415"/>
                  </a:lnTo>
                  <a:lnTo>
                    <a:pt x="3241" y="20705"/>
                  </a:lnTo>
                  <a:lnTo>
                    <a:pt x="3241" y="19996"/>
                  </a:lnTo>
                  <a:lnTo>
                    <a:pt x="3271" y="19841"/>
                  </a:lnTo>
                  <a:lnTo>
                    <a:pt x="3333" y="19718"/>
                  </a:lnTo>
                  <a:lnTo>
                    <a:pt x="3426" y="19656"/>
                  </a:lnTo>
                  <a:lnTo>
                    <a:pt x="3549" y="19595"/>
                  </a:lnTo>
                  <a:lnTo>
                    <a:pt x="4074" y="19379"/>
                  </a:lnTo>
                  <a:lnTo>
                    <a:pt x="4567" y="19163"/>
                  </a:lnTo>
                  <a:lnTo>
                    <a:pt x="4567" y="18947"/>
                  </a:lnTo>
                  <a:lnTo>
                    <a:pt x="4567" y="18731"/>
                  </a:lnTo>
                  <a:lnTo>
                    <a:pt x="3457" y="19193"/>
                  </a:lnTo>
                  <a:lnTo>
                    <a:pt x="3364" y="19224"/>
                  </a:lnTo>
                  <a:lnTo>
                    <a:pt x="3302" y="19224"/>
                  </a:lnTo>
                  <a:lnTo>
                    <a:pt x="3271" y="19163"/>
                  </a:lnTo>
                  <a:lnTo>
                    <a:pt x="3241" y="19070"/>
                  </a:lnTo>
                  <a:lnTo>
                    <a:pt x="3241" y="18916"/>
                  </a:lnTo>
                  <a:lnTo>
                    <a:pt x="3241" y="6943"/>
                  </a:lnTo>
                  <a:lnTo>
                    <a:pt x="3210" y="1235"/>
                  </a:lnTo>
                  <a:lnTo>
                    <a:pt x="3241" y="833"/>
                  </a:lnTo>
                  <a:lnTo>
                    <a:pt x="3271" y="648"/>
                  </a:lnTo>
                  <a:lnTo>
                    <a:pt x="3364" y="556"/>
                  </a:lnTo>
                  <a:lnTo>
                    <a:pt x="3487" y="525"/>
                  </a:lnTo>
                  <a:lnTo>
                    <a:pt x="3673" y="525"/>
                  </a:lnTo>
                  <a:lnTo>
                    <a:pt x="4475" y="772"/>
                  </a:lnTo>
                  <a:lnTo>
                    <a:pt x="4567" y="247"/>
                  </a:lnTo>
                  <a:lnTo>
                    <a:pt x="4166" y="247"/>
                  </a:lnTo>
                  <a:lnTo>
                    <a:pt x="3796" y="124"/>
                  </a:lnTo>
                  <a:lnTo>
                    <a:pt x="3518" y="62"/>
                  </a:lnTo>
                  <a:lnTo>
                    <a:pt x="3241" y="0"/>
                  </a:lnTo>
                  <a:close/>
                </a:path>
              </a:pathLst>
            </a:custGeom>
            <a:solidFill>
              <a:srgbClr val="DD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8"/>
            <p:cNvSpPr/>
            <p:nvPr/>
          </p:nvSpPr>
          <p:spPr>
            <a:xfrm>
              <a:off x="4008250" y="5370400"/>
              <a:ext cx="25" cy="9300"/>
            </a:xfrm>
            <a:custGeom>
              <a:avLst/>
              <a:gdLst/>
              <a:ahLst/>
              <a:cxnLst/>
              <a:rect l="l" t="t" r="r" b="b"/>
              <a:pathLst>
                <a:path w="1" h="372" extrusionOk="0">
                  <a:moveTo>
                    <a:pt x="0" y="1"/>
                  </a:moveTo>
                  <a:lnTo>
                    <a:pt x="0" y="1"/>
                  </a:lnTo>
                  <a:lnTo>
                    <a:pt x="0" y="1"/>
                  </a:lnTo>
                  <a:lnTo>
                    <a:pt x="0" y="371"/>
                  </a:lnTo>
                  <a:lnTo>
                    <a:pt x="0" y="371"/>
                  </a:lnTo>
                  <a:lnTo>
                    <a:pt x="0" y="1"/>
                  </a:lnTo>
                  <a:lnTo>
                    <a:pt x="0" y="1"/>
                  </a:lnTo>
                  <a:close/>
                </a:path>
              </a:pathLst>
            </a:custGeom>
            <a:solidFill>
              <a:srgbClr val="DD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8"/>
            <p:cNvSpPr/>
            <p:nvPr/>
          </p:nvSpPr>
          <p:spPr>
            <a:xfrm>
              <a:off x="4008250" y="5274750"/>
              <a:ext cx="25" cy="9275"/>
            </a:xfrm>
            <a:custGeom>
              <a:avLst/>
              <a:gdLst/>
              <a:ahLst/>
              <a:cxnLst/>
              <a:rect l="l" t="t" r="r" b="b"/>
              <a:pathLst>
                <a:path w="1" h="371" extrusionOk="0">
                  <a:moveTo>
                    <a:pt x="0" y="0"/>
                  </a:moveTo>
                  <a:lnTo>
                    <a:pt x="0" y="0"/>
                  </a:lnTo>
                  <a:lnTo>
                    <a:pt x="0" y="0"/>
                  </a:lnTo>
                  <a:lnTo>
                    <a:pt x="0" y="371"/>
                  </a:lnTo>
                  <a:lnTo>
                    <a:pt x="0" y="371"/>
                  </a:lnTo>
                  <a:lnTo>
                    <a:pt x="0" y="0"/>
                  </a:lnTo>
                  <a:lnTo>
                    <a:pt x="0" y="0"/>
                  </a:lnTo>
                  <a:close/>
                </a:path>
              </a:pathLst>
            </a:custGeom>
            <a:solidFill>
              <a:srgbClr val="DD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8"/>
            <p:cNvSpPr/>
            <p:nvPr/>
          </p:nvSpPr>
          <p:spPr>
            <a:xfrm>
              <a:off x="4006700" y="5338775"/>
              <a:ext cx="800" cy="2350"/>
            </a:xfrm>
            <a:custGeom>
              <a:avLst/>
              <a:gdLst/>
              <a:ahLst/>
              <a:cxnLst/>
              <a:rect l="l" t="t" r="r" b="b"/>
              <a:pathLst>
                <a:path w="32" h="94" extrusionOk="0">
                  <a:moveTo>
                    <a:pt x="31" y="93"/>
                  </a:moveTo>
                  <a:lnTo>
                    <a:pt x="31" y="93"/>
                  </a:lnTo>
                  <a:lnTo>
                    <a:pt x="1" y="1"/>
                  </a:lnTo>
                  <a:lnTo>
                    <a:pt x="1" y="1"/>
                  </a:lnTo>
                  <a:lnTo>
                    <a:pt x="1" y="1"/>
                  </a:lnTo>
                  <a:lnTo>
                    <a:pt x="31" y="93"/>
                  </a:lnTo>
                  <a:lnTo>
                    <a:pt x="31" y="93"/>
                  </a:lnTo>
                  <a:close/>
                </a:path>
              </a:pathLst>
            </a:custGeom>
            <a:solidFill>
              <a:srgbClr val="DD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8"/>
            <p:cNvSpPr/>
            <p:nvPr/>
          </p:nvSpPr>
          <p:spPr>
            <a:xfrm>
              <a:off x="4008250" y="4768700"/>
              <a:ext cx="25" cy="25"/>
            </a:xfrm>
            <a:custGeom>
              <a:avLst/>
              <a:gdLst/>
              <a:ahLst/>
              <a:cxnLst/>
              <a:rect l="l" t="t" r="r" b="b"/>
              <a:pathLst>
                <a:path w="1" h="1" extrusionOk="0">
                  <a:moveTo>
                    <a:pt x="0" y="0"/>
                  </a:moveTo>
                  <a:lnTo>
                    <a:pt x="0" y="0"/>
                  </a:lnTo>
                  <a:lnTo>
                    <a:pt x="0" y="0"/>
                  </a:lnTo>
                  <a:lnTo>
                    <a:pt x="0" y="0"/>
                  </a:lnTo>
                  <a:lnTo>
                    <a:pt x="0" y="0"/>
                  </a:lnTo>
                  <a:lnTo>
                    <a:pt x="0" y="0"/>
                  </a:lnTo>
                  <a:close/>
                </a:path>
              </a:pathLst>
            </a:custGeom>
            <a:solidFill>
              <a:srgbClr val="DD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8"/>
            <p:cNvSpPr/>
            <p:nvPr/>
          </p:nvSpPr>
          <p:spPr>
            <a:xfrm>
              <a:off x="4240450" y="4305850"/>
              <a:ext cx="178975" cy="1166400"/>
            </a:xfrm>
            <a:custGeom>
              <a:avLst/>
              <a:gdLst/>
              <a:ahLst/>
              <a:cxnLst/>
              <a:rect l="l" t="t" r="r" b="b"/>
              <a:pathLst>
                <a:path w="7159" h="46656" extrusionOk="0">
                  <a:moveTo>
                    <a:pt x="3857" y="25982"/>
                  </a:moveTo>
                  <a:lnTo>
                    <a:pt x="3857" y="26013"/>
                  </a:lnTo>
                  <a:lnTo>
                    <a:pt x="4382" y="26013"/>
                  </a:lnTo>
                  <a:lnTo>
                    <a:pt x="4536" y="26043"/>
                  </a:lnTo>
                  <a:lnTo>
                    <a:pt x="4629" y="26105"/>
                  </a:lnTo>
                  <a:lnTo>
                    <a:pt x="4690" y="26198"/>
                  </a:lnTo>
                  <a:lnTo>
                    <a:pt x="4690" y="26352"/>
                  </a:lnTo>
                  <a:lnTo>
                    <a:pt x="4690" y="26568"/>
                  </a:lnTo>
                  <a:lnTo>
                    <a:pt x="4660" y="26661"/>
                  </a:lnTo>
                  <a:lnTo>
                    <a:pt x="4598" y="26722"/>
                  </a:lnTo>
                  <a:lnTo>
                    <a:pt x="4567" y="26753"/>
                  </a:lnTo>
                  <a:lnTo>
                    <a:pt x="4474" y="26784"/>
                  </a:lnTo>
                  <a:lnTo>
                    <a:pt x="3302" y="26784"/>
                  </a:lnTo>
                  <a:lnTo>
                    <a:pt x="3209" y="26753"/>
                  </a:lnTo>
                  <a:lnTo>
                    <a:pt x="3117" y="26691"/>
                  </a:lnTo>
                  <a:lnTo>
                    <a:pt x="3055" y="26599"/>
                  </a:lnTo>
                  <a:lnTo>
                    <a:pt x="2993" y="26506"/>
                  </a:lnTo>
                  <a:lnTo>
                    <a:pt x="2993" y="26414"/>
                  </a:lnTo>
                  <a:lnTo>
                    <a:pt x="2993" y="26290"/>
                  </a:lnTo>
                  <a:lnTo>
                    <a:pt x="3024" y="26167"/>
                  </a:lnTo>
                  <a:lnTo>
                    <a:pt x="3086" y="26105"/>
                  </a:lnTo>
                  <a:lnTo>
                    <a:pt x="3148" y="26043"/>
                  </a:lnTo>
                  <a:lnTo>
                    <a:pt x="3240" y="26013"/>
                  </a:lnTo>
                  <a:lnTo>
                    <a:pt x="3333" y="25982"/>
                  </a:lnTo>
                  <a:close/>
                  <a:moveTo>
                    <a:pt x="3456" y="29839"/>
                  </a:moveTo>
                  <a:lnTo>
                    <a:pt x="4289" y="29901"/>
                  </a:lnTo>
                  <a:lnTo>
                    <a:pt x="4289" y="29962"/>
                  </a:lnTo>
                  <a:lnTo>
                    <a:pt x="3178" y="30456"/>
                  </a:lnTo>
                  <a:lnTo>
                    <a:pt x="3117" y="30456"/>
                  </a:lnTo>
                  <a:lnTo>
                    <a:pt x="3055" y="30363"/>
                  </a:lnTo>
                  <a:lnTo>
                    <a:pt x="3024" y="30271"/>
                  </a:lnTo>
                  <a:lnTo>
                    <a:pt x="3024" y="30055"/>
                  </a:lnTo>
                  <a:lnTo>
                    <a:pt x="3024" y="29993"/>
                  </a:lnTo>
                  <a:lnTo>
                    <a:pt x="3055" y="29931"/>
                  </a:lnTo>
                  <a:lnTo>
                    <a:pt x="3117" y="29870"/>
                  </a:lnTo>
                  <a:lnTo>
                    <a:pt x="3178" y="29839"/>
                  </a:lnTo>
                  <a:close/>
                  <a:moveTo>
                    <a:pt x="4413" y="39682"/>
                  </a:moveTo>
                  <a:lnTo>
                    <a:pt x="4505" y="39744"/>
                  </a:lnTo>
                  <a:lnTo>
                    <a:pt x="4598" y="39806"/>
                  </a:lnTo>
                  <a:lnTo>
                    <a:pt x="4660" y="39898"/>
                  </a:lnTo>
                  <a:lnTo>
                    <a:pt x="4690" y="39991"/>
                  </a:lnTo>
                  <a:lnTo>
                    <a:pt x="4721" y="40114"/>
                  </a:lnTo>
                  <a:lnTo>
                    <a:pt x="4690" y="40238"/>
                  </a:lnTo>
                  <a:lnTo>
                    <a:pt x="4660" y="40330"/>
                  </a:lnTo>
                  <a:lnTo>
                    <a:pt x="4598" y="40392"/>
                  </a:lnTo>
                  <a:lnTo>
                    <a:pt x="4536" y="40423"/>
                  </a:lnTo>
                  <a:lnTo>
                    <a:pt x="4413" y="40454"/>
                  </a:lnTo>
                  <a:lnTo>
                    <a:pt x="3271" y="40454"/>
                  </a:lnTo>
                  <a:lnTo>
                    <a:pt x="3148" y="40423"/>
                  </a:lnTo>
                  <a:lnTo>
                    <a:pt x="3055" y="40392"/>
                  </a:lnTo>
                  <a:lnTo>
                    <a:pt x="3024" y="40299"/>
                  </a:lnTo>
                  <a:lnTo>
                    <a:pt x="2993" y="40176"/>
                  </a:lnTo>
                  <a:lnTo>
                    <a:pt x="2993" y="40083"/>
                  </a:lnTo>
                  <a:lnTo>
                    <a:pt x="3024" y="39867"/>
                  </a:lnTo>
                  <a:lnTo>
                    <a:pt x="3024" y="39806"/>
                  </a:lnTo>
                  <a:lnTo>
                    <a:pt x="3086" y="39744"/>
                  </a:lnTo>
                  <a:lnTo>
                    <a:pt x="3117" y="39713"/>
                  </a:lnTo>
                  <a:lnTo>
                    <a:pt x="3178" y="39682"/>
                  </a:lnTo>
                  <a:close/>
                  <a:moveTo>
                    <a:pt x="5462" y="42274"/>
                  </a:moveTo>
                  <a:lnTo>
                    <a:pt x="5678" y="42305"/>
                  </a:lnTo>
                  <a:lnTo>
                    <a:pt x="5770" y="42367"/>
                  </a:lnTo>
                  <a:lnTo>
                    <a:pt x="5832" y="42428"/>
                  </a:lnTo>
                  <a:lnTo>
                    <a:pt x="5863" y="42490"/>
                  </a:lnTo>
                  <a:lnTo>
                    <a:pt x="5894" y="42583"/>
                  </a:lnTo>
                  <a:lnTo>
                    <a:pt x="5894" y="42799"/>
                  </a:lnTo>
                  <a:lnTo>
                    <a:pt x="5832" y="42953"/>
                  </a:lnTo>
                  <a:lnTo>
                    <a:pt x="5770" y="43076"/>
                  </a:lnTo>
                  <a:lnTo>
                    <a:pt x="5678" y="43107"/>
                  </a:lnTo>
                  <a:lnTo>
                    <a:pt x="5493" y="43138"/>
                  </a:lnTo>
                  <a:lnTo>
                    <a:pt x="3364" y="43138"/>
                  </a:lnTo>
                  <a:lnTo>
                    <a:pt x="3178" y="43107"/>
                  </a:lnTo>
                  <a:lnTo>
                    <a:pt x="3055" y="43046"/>
                  </a:lnTo>
                  <a:lnTo>
                    <a:pt x="2993" y="42953"/>
                  </a:lnTo>
                  <a:lnTo>
                    <a:pt x="2962" y="42768"/>
                  </a:lnTo>
                  <a:lnTo>
                    <a:pt x="2962" y="42583"/>
                  </a:lnTo>
                  <a:lnTo>
                    <a:pt x="3024" y="42428"/>
                  </a:lnTo>
                  <a:lnTo>
                    <a:pt x="3148" y="42336"/>
                  </a:lnTo>
                  <a:lnTo>
                    <a:pt x="3333" y="42274"/>
                  </a:lnTo>
                  <a:lnTo>
                    <a:pt x="3549" y="42274"/>
                  </a:lnTo>
                  <a:lnTo>
                    <a:pt x="3765" y="42305"/>
                  </a:lnTo>
                  <a:lnTo>
                    <a:pt x="4937" y="42305"/>
                  </a:lnTo>
                  <a:lnTo>
                    <a:pt x="5338" y="42274"/>
                  </a:lnTo>
                  <a:close/>
                  <a:moveTo>
                    <a:pt x="0" y="0"/>
                  </a:moveTo>
                  <a:lnTo>
                    <a:pt x="0" y="370"/>
                  </a:lnTo>
                  <a:lnTo>
                    <a:pt x="370" y="370"/>
                  </a:lnTo>
                  <a:lnTo>
                    <a:pt x="494" y="432"/>
                  </a:lnTo>
                  <a:lnTo>
                    <a:pt x="617" y="494"/>
                  </a:lnTo>
                  <a:lnTo>
                    <a:pt x="679" y="586"/>
                  </a:lnTo>
                  <a:lnTo>
                    <a:pt x="710" y="741"/>
                  </a:lnTo>
                  <a:lnTo>
                    <a:pt x="710" y="2870"/>
                  </a:lnTo>
                  <a:lnTo>
                    <a:pt x="679" y="3055"/>
                  </a:lnTo>
                  <a:lnTo>
                    <a:pt x="617" y="3178"/>
                  </a:lnTo>
                  <a:lnTo>
                    <a:pt x="494" y="3271"/>
                  </a:lnTo>
                  <a:lnTo>
                    <a:pt x="370" y="3363"/>
                  </a:lnTo>
                  <a:lnTo>
                    <a:pt x="0" y="3518"/>
                  </a:lnTo>
                  <a:lnTo>
                    <a:pt x="0" y="3610"/>
                  </a:lnTo>
                  <a:lnTo>
                    <a:pt x="31" y="3703"/>
                  </a:lnTo>
                  <a:lnTo>
                    <a:pt x="93" y="3826"/>
                  </a:lnTo>
                  <a:lnTo>
                    <a:pt x="124" y="3888"/>
                  </a:lnTo>
                  <a:lnTo>
                    <a:pt x="154" y="3888"/>
                  </a:lnTo>
                  <a:lnTo>
                    <a:pt x="586" y="3703"/>
                  </a:lnTo>
                  <a:lnTo>
                    <a:pt x="1018" y="3487"/>
                  </a:lnTo>
                  <a:lnTo>
                    <a:pt x="1574" y="3209"/>
                  </a:lnTo>
                  <a:lnTo>
                    <a:pt x="2160" y="2962"/>
                  </a:lnTo>
                  <a:lnTo>
                    <a:pt x="2376" y="2901"/>
                  </a:lnTo>
                  <a:lnTo>
                    <a:pt x="2438" y="2901"/>
                  </a:lnTo>
                  <a:lnTo>
                    <a:pt x="2500" y="2931"/>
                  </a:lnTo>
                  <a:lnTo>
                    <a:pt x="2561" y="2993"/>
                  </a:lnTo>
                  <a:lnTo>
                    <a:pt x="2592" y="3055"/>
                  </a:lnTo>
                  <a:lnTo>
                    <a:pt x="2623" y="3271"/>
                  </a:lnTo>
                  <a:lnTo>
                    <a:pt x="2623" y="3333"/>
                  </a:lnTo>
                  <a:lnTo>
                    <a:pt x="2623" y="5184"/>
                  </a:lnTo>
                  <a:lnTo>
                    <a:pt x="2623" y="6079"/>
                  </a:lnTo>
                  <a:lnTo>
                    <a:pt x="2623" y="7005"/>
                  </a:lnTo>
                  <a:lnTo>
                    <a:pt x="2623" y="7313"/>
                  </a:lnTo>
                  <a:lnTo>
                    <a:pt x="2623" y="19224"/>
                  </a:lnTo>
                  <a:lnTo>
                    <a:pt x="2592" y="19903"/>
                  </a:lnTo>
                  <a:lnTo>
                    <a:pt x="2530" y="20181"/>
                  </a:lnTo>
                  <a:lnTo>
                    <a:pt x="2500" y="20273"/>
                  </a:lnTo>
                  <a:lnTo>
                    <a:pt x="2438" y="20366"/>
                  </a:lnTo>
                  <a:lnTo>
                    <a:pt x="2345" y="20427"/>
                  </a:lnTo>
                  <a:lnTo>
                    <a:pt x="2253" y="20489"/>
                  </a:lnTo>
                  <a:lnTo>
                    <a:pt x="1975" y="20520"/>
                  </a:lnTo>
                  <a:lnTo>
                    <a:pt x="1142" y="20582"/>
                  </a:lnTo>
                  <a:lnTo>
                    <a:pt x="741" y="20582"/>
                  </a:lnTo>
                  <a:lnTo>
                    <a:pt x="309" y="20551"/>
                  </a:lnTo>
                  <a:lnTo>
                    <a:pt x="0" y="20551"/>
                  </a:lnTo>
                  <a:lnTo>
                    <a:pt x="0" y="20890"/>
                  </a:lnTo>
                  <a:lnTo>
                    <a:pt x="1543" y="20921"/>
                  </a:lnTo>
                  <a:lnTo>
                    <a:pt x="1913" y="20921"/>
                  </a:lnTo>
                  <a:lnTo>
                    <a:pt x="2253" y="20952"/>
                  </a:lnTo>
                  <a:lnTo>
                    <a:pt x="2407" y="20983"/>
                  </a:lnTo>
                  <a:lnTo>
                    <a:pt x="2530" y="21045"/>
                  </a:lnTo>
                  <a:lnTo>
                    <a:pt x="2592" y="21137"/>
                  </a:lnTo>
                  <a:lnTo>
                    <a:pt x="2623" y="21291"/>
                  </a:lnTo>
                  <a:lnTo>
                    <a:pt x="2654" y="21600"/>
                  </a:lnTo>
                  <a:lnTo>
                    <a:pt x="2654" y="21939"/>
                  </a:lnTo>
                  <a:lnTo>
                    <a:pt x="2623" y="22248"/>
                  </a:lnTo>
                  <a:lnTo>
                    <a:pt x="2592" y="22587"/>
                  </a:lnTo>
                  <a:lnTo>
                    <a:pt x="2530" y="22742"/>
                  </a:lnTo>
                  <a:lnTo>
                    <a:pt x="2407" y="22896"/>
                  </a:lnTo>
                  <a:lnTo>
                    <a:pt x="2284" y="22989"/>
                  </a:lnTo>
                  <a:lnTo>
                    <a:pt x="2129" y="23112"/>
                  </a:lnTo>
                  <a:lnTo>
                    <a:pt x="1512" y="23390"/>
                  </a:lnTo>
                  <a:lnTo>
                    <a:pt x="895" y="23667"/>
                  </a:lnTo>
                  <a:lnTo>
                    <a:pt x="833" y="23698"/>
                  </a:lnTo>
                  <a:lnTo>
                    <a:pt x="833" y="24130"/>
                  </a:lnTo>
                  <a:lnTo>
                    <a:pt x="2160" y="23513"/>
                  </a:lnTo>
                  <a:lnTo>
                    <a:pt x="2284" y="23482"/>
                  </a:lnTo>
                  <a:lnTo>
                    <a:pt x="2438" y="23451"/>
                  </a:lnTo>
                  <a:lnTo>
                    <a:pt x="2530" y="23482"/>
                  </a:lnTo>
                  <a:lnTo>
                    <a:pt x="2592" y="23544"/>
                  </a:lnTo>
                  <a:lnTo>
                    <a:pt x="2623" y="23667"/>
                  </a:lnTo>
                  <a:lnTo>
                    <a:pt x="2623" y="23914"/>
                  </a:lnTo>
                  <a:lnTo>
                    <a:pt x="2623" y="24130"/>
                  </a:lnTo>
                  <a:lnTo>
                    <a:pt x="2623" y="26969"/>
                  </a:lnTo>
                  <a:lnTo>
                    <a:pt x="2623" y="30240"/>
                  </a:lnTo>
                  <a:lnTo>
                    <a:pt x="2623" y="33480"/>
                  </a:lnTo>
                  <a:lnTo>
                    <a:pt x="2623" y="38972"/>
                  </a:lnTo>
                  <a:lnTo>
                    <a:pt x="2623" y="44465"/>
                  </a:lnTo>
                  <a:lnTo>
                    <a:pt x="2623" y="45607"/>
                  </a:lnTo>
                  <a:lnTo>
                    <a:pt x="2623" y="45792"/>
                  </a:lnTo>
                  <a:lnTo>
                    <a:pt x="2592" y="45946"/>
                  </a:lnTo>
                  <a:lnTo>
                    <a:pt x="2561" y="46070"/>
                  </a:lnTo>
                  <a:lnTo>
                    <a:pt x="2500" y="46162"/>
                  </a:lnTo>
                  <a:lnTo>
                    <a:pt x="2407" y="46224"/>
                  </a:lnTo>
                  <a:lnTo>
                    <a:pt x="2284" y="46255"/>
                  </a:lnTo>
                  <a:lnTo>
                    <a:pt x="2129" y="46286"/>
                  </a:lnTo>
                  <a:lnTo>
                    <a:pt x="895" y="46286"/>
                  </a:lnTo>
                  <a:lnTo>
                    <a:pt x="833" y="46471"/>
                  </a:lnTo>
                  <a:lnTo>
                    <a:pt x="833" y="46563"/>
                  </a:lnTo>
                  <a:lnTo>
                    <a:pt x="833" y="46656"/>
                  </a:lnTo>
                  <a:lnTo>
                    <a:pt x="5678" y="46656"/>
                  </a:lnTo>
                  <a:lnTo>
                    <a:pt x="5709" y="46502"/>
                  </a:lnTo>
                  <a:lnTo>
                    <a:pt x="5740" y="46409"/>
                  </a:lnTo>
                  <a:lnTo>
                    <a:pt x="5709" y="46347"/>
                  </a:lnTo>
                  <a:lnTo>
                    <a:pt x="5524" y="46286"/>
                  </a:lnTo>
                  <a:lnTo>
                    <a:pt x="5308" y="46255"/>
                  </a:lnTo>
                  <a:lnTo>
                    <a:pt x="3672" y="46286"/>
                  </a:lnTo>
                  <a:lnTo>
                    <a:pt x="3425" y="46286"/>
                  </a:lnTo>
                  <a:lnTo>
                    <a:pt x="3209" y="46255"/>
                  </a:lnTo>
                  <a:lnTo>
                    <a:pt x="3086" y="46162"/>
                  </a:lnTo>
                  <a:lnTo>
                    <a:pt x="3024" y="46100"/>
                  </a:lnTo>
                  <a:lnTo>
                    <a:pt x="2993" y="46039"/>
                  </a:lnTo>
                  <a:lnTo>
                    <a:pt x="2993" y="45854"/>
                  </a:lnTo>
                  <a:lnTo>
                    <a:pt x="3024" y="45360"/>
                  </a:lnTo>
                  <a:lnTo>
                    <a:pt x="3024" y="44866"/>
                  </a:lnTo>
                  <a:lnTo>
                    <a:pt x="2993" y="43879"/>
                  </a:lnTo>
                  <a:lnTo>
                    <a:pt x="3024" y="43694"/>
                  </a:lnTo>
                  <a:lnTo>
                    <a:pt x="3055" y="43632"/>
                  </a:lnTo>
                  <a:lnTo>
                    <a:pt x="3086" y="43570"/>
                  </a:lnTo>
                  <a:lnTo>
                    <a:pt x="3148" y="43539"/>
                  </a:lnTo>
                  <a:lnTo>
                    <a:pt x="3209" y="43508"/>
                  </a:lnTo>
                  <a:lnTo>
                    <a:pt x="5585" y="43508"/>
                  </a:lnTo>
                  <a:lnTo>
                    <a:pt x="5956" y="43478"/>
                  </a:lnTo>
                  <a:lnTo>
                    <a:pt x="6079" y="43447"/>
                  </a:lnTo>
                  <a:lnTo>
                    <a:pt x="6172" y="43385"/>
                  </a:lnTo>
                  <a:lnTo>
                    <a:pt x="6233" y="43292"/>
                  </a:lnTo>
                  <a:lnTo>
                    <a:pt x="6264" y="43169"/>
                  </a:lnTo>
                  <a:lnTo>
                    <a:pt x="6264" y="43015"/>
                  </a:lnTo>
                  <a:lnTo>
                    <a:pt x="6264" y="42799"/>
                  </a:lnTo>
                  <a:lnTo>
                    <a:pt x="6233" y="42243"/>
                  </a:lnTo>
                  <a:lnTo>
                    <a:pt x="6202" y="42089"/>
                  </a:lnTo>
                  <a:lnTo>
                    <a:pt x="6172" y="41996"/>
                  </a:lnTo>
                  <a:lnTo>
                    <a:pt x="6079" y="41935"/>
                  </a:lnTo>
                  <a:lnTo>
                    <a:pt x="3271" y="41935"/>
                  </a:lnTo>
                  <a:lnTo>
                    <a:pt x="3178" y="41904"/>
                  </a:lnTo>
                  <a:lnTo>
                    <a:pt x="3086" y="41873"/>
                  </a:lnTo>
                  <a:lnTo>
                    <a:pt x="3055" y="41780"/>
                  </a:lnTo>
                  <a:lnTo>
                    <a:pt x="3024" y="41688"/>
                  </a:lnTo>
                  <a:lnTo>
                    <a:pt x="2993" y="41348"/>
                  </a:lnTo>
                  <a:lnTo>
                    <a:pt x="2993" y="41194"/>
                  </a:lnTo>
                  <a:lnTo>
                    <a:pt x="3024" y="41040"/>
                  </a:lnTo>
                  <a:lnTo>
                    <a:pt x="3086" y="40947"/>
                  </a:lnTo>
                  <a:lnTo>
                    <a:pt x="3178" y="40886"/>
                  </a:lnTo>
                  <a:lnTo>
                    <a:pt x="3333" y="40886"/>
                  </a:lnTo>
                  <a:lnTo>
                    <a:pt x="3888" y="40855"/>
                  </a:lnTo>
                  <a:lnTo>
                    <a:pt x="4444" y="40886"/>
                  </a:lnTo>
                  <a:lnTo>
                    <a:pt x="4721" y="40886"/>
                  </a:lnTo>
                  <a:lnTo>
                    <a:pt x="4814" y="40855"/>
                  </a:lnTo>
                  <a:lnTo>
                    <a:pt x="4937" y="40793"/>
                  </a:lnTo>
                  <a:lnTo>
                    <a:pt x="4999" y="40700"/>
                  </a:lnTo>
                  <a:lnTo>
                    <a:pt x="5061" y="40577"/>
                  </a:lnTo>
                  <a:lnTo>
                    <a:pt x="5092" y="40423"/>
                  </a:lnTo>
                  <a:lnTo>
                    <a:pt x="5092" y="40238"/>
                  </a:lnTo>
                  <a:lnTo>
                    <a:pt x="5030" y="39590"/>
                  </a:lnTo>
                  <a:lnTo>
                    <a:pt x="5030" y="39466"/>
                  </a:lnTo>
                  <a:lnTo>
                    <a:pt x="4968" y="39374"/>
                  </a:lnTo>
                  <a:lnTo>
                    <a:pt x="4906" y="39343"/>
                  </a:lnTo>
                  <a:lnTo>
                    <a:pt x="4752" y="39312"/>
                  </a:lnTo>
                  <a:lnTo>
                    <a:pt x="3796" y="39312"/>
                  </a:lnTo>
                  <a:lnTo>
                    <a:pt x="3456" y="39281"/>
                  </a:lnTo>
                  <a:lnTo>
                    <a:pt x="3271" y="39219"/>
                  </a:lnTo>
                  <a:lnTo>
                    <a:pt x="3178" y="39188"/>
                  </a:lnTo>
                  <a:lnTo>
                    <a:pt x="3117" y="39127"/>
                  </a:lnTo>
                  <a:lnTo>
                    <a:pt x="3086" y="39065"/>
                  </a:lnTo>
                  <a:lnTo>
                    <a:pt x="3055" y="39003"/>
                  </a:lnTo>
                  <a:lnTo>
                    <a:pt x="3024" y="38787"/>
                  </a:lnTo>
                  <a:lnTo>
                    <a:pt x="2993" y="38016"/>
                  </a:lnTo>
                  <a:lnTo>
                    <a:pt x="3024" y="36195"/>
                  </a:lnTo>
                  <a:lnTo>
                    <a:pt x="2993" y="34406"/>
                  </a:lnTo>
                  <a:lnTo>
                    <a:pt x="2993" y="34097"/>
                  </a:lnTo>
                  <a:lnTo>
                    <a:pt x="2993" y="33788"/>
                  </a:lnTo>
                  <a:lnTo>
                    <a:pt x="3024" y="33542"/>
                  </a:lnTo>
                  <a:lnTo>
                    <a:pt x="3055" y="33480"/>
                  </a:lnTo>
                  <a:lnTo>
                    <a:pt x="3117" y="33387"/>
                  </a:lnTo>
                  <a:lnTo>
                    <a:pt x="3209" y="33356"/>
                  </a:lnTo>
                  <a:lnTo>
                    <a:pt x="3302" y="33295"/>
                  </a:lnTo>
                  <a:lnTo>
                    <a:pt x="3549" y="33295"/>
                  </a:lnTo>
                  <a:lnTo>
                    <a:pt x="4382" y="33326"/>
                  </a:lnTo>
                  <a:lnTo>
                    <a:pt x="5554" y="33326"/>
                  </a:lnTo>
                  <a:lnTo>
                    <a:pt x="5678" y="33295"/>
                  </a:lnTo>
                  <a:lnTo>
                    <a:pt x="5678" y="33233"/>
                  </a:lnTo>
                  <a:lnTo>
                    <a:pt x="5678" y="33140"/>
                  </a:lnTo>
                  <a:lnTo>
                    <a:pt x="5709" y="33017"/>
                  </a:lnTo>
                  <a:lnTo>
                    <a:pt x="5740" y="32924"/>
                  </a:lnTo>
                  <a:lnTo>
                    <a:pt x="3425" y="32894"/>
                  </a:lnTo>
                  <a:lnTo>
                    <a:pt x="3178" y="32894"/>
                  </a:lnTo>
                  <a:lnTo>
                    <a:pt x="3117" y="32863"/>
                  </a:lnTo>
                  <a:lnTo>
                    <a:pt x="3055" y="32832"/>
                  </a:lnTo>
                  <a:lnTo>
                    <a:pt x="3024" y="32770"/>
                  </a:lnTo>
                  <a:lnTo>
                    <a:pt x="2993" y="32678"/>
                  </a:lnTo>
                  <a:lnTo>
                    <a:pt x="2962" y="32462"/>
                  </a:lnTo>
                  <a:lnTo>
                    <a:pt x="2962" y="32122"/>
                  </a:lnTo>
                  <a:lnTo>
                    <a:pt x="2993" y="31783"/>
                  </a:lnTo>
                  <a:lnTo>
                    <a:pt x="3086" y="31474"/>
                  </a:lnTo>
                  <a:lnTo>
                    <a:pt x="3178" y="31135"/>
                  </a:lnTo>
                  <a:lnTo>
                    <a:pt x="3209" y="31011"/>
                  </a:lnTo>
                  <a:lnTo>
                    <a:pt x="3302" y="30888"/>
                  </a:lnTo>
                  <a:lnTo>
                    <a:pt x="3425" y="30795"/>
                  </a:lnTo>
                  <a:lnTo>
                    <a:pt x="3549" y="30734"/>
                  </a:lnTo>
                  <a:lnTo>
                    <a:pt x="4814" y="30117"/>
                  </a:lnTo>
                  <a:lnTo>
                    <a:pt x="4968" y="30055"/>
                  </a:lnTo>
                  <a:lnTo>
                    <a:pt x="5122" y="29962"/>
                  </a:lnTo>
                  <a:lnTo>
                    <a:pt x="5061" y="29901"/>
                  </a:lnTo>
                  <a:lnTo>
                    <a:pt x="5030" y="29839"/>
                  </a:lnTo>
                  <a:lnTo>
                    <a:pt x="5030" y="29777"/>
                  </a:lnTo>
                  <a:lnTo>
                    <a:pt x="5030" y="29407"/>
                  </a:lnTo>
                  <a:lnTo>
                    <a:pt x="3333" y="29407"/>
                  </a:lnTo>
                  <a:lnTo>
                    <a:pt x="3148" y="29376"/>
                  </a:lnTo>
                  <a:lnTo>
                    <a:pt x="3086" y="29376"/>
                  </a:lnTo>
                  <a:lnTo>
                    <a:pt x="3055" y="29345"/>
                  </a:lnTo>
                  <a:lnTo>
                    <a:pt x="3024" y="29253"/>
                  </a:lnTo>
                  <a:lnTo>
                    <a:pt x="3024" y="29037"/>
                  </a:lnTo>
                  <a:lnTo>
                    <a:pt x="3024" y="28851"/>
                  </a:lnTo>
                  <a:lnTo>
                    <a:pt x="3024" y="28759"/>
                  </a:lnTo>
                  <a:lnTo>
                    <a:pt x="3086" y="28697"/>
                  </a:lnTo>
                  <a:lnTo>
                    <a:pt x="3148" y="28635"/>
                  </a:lnTo>
                  <a:lnTo>
                    <a:pt x="4660" y="28635"/>
                  </a:lnTo>
                  <a:lnTo>
                    <a:pt x="5030" y="28605"/>
                  </a:lnTo>
                  <a:lnTo>
                    <a:pt x="5030" y="28234"/>
                  </a:lnTo>
                  <a:lnTo>
                    <a:pt x="4320" y="28203"/>
                  </a:lnTo>
                  <a:lnTo>
                    <a:pt x="3950" y="28203"/>
                  </a:lnTo>
                  <a:lnTo>
                    <a:pt x="3610" y="28234"/>
                  </a:lnTo>
                  <a:lnTo>
                    <a:pt x="3364" y="28234"/>
                  </a:lnTo>
                  <a:lnTo>
                    <a:pt x="3209" y="28203"/>
                  </a:lnTo>
                  <a:lnTo>
                    <a:pt x="3117" y="28142"/>
                  </a:lnTo>
                  <a:lnTo>
                    <a:pt x="3055" y="28018"/>
                  </a:lnTo>
                  <a:lnTo>
                    <a:pt x="3024" y="27864"/>
                  </a:lnTo>
                  <a:lnTo>
                    <a:pt x="3024" y="27525"/>
                  </a:lnTo>
                  <a:lnTo>
                    <a:pt x="3055" y="27339"/>
                  </a:lnTo>
                  <a:lnTo>
                    <a:pt x="3148" y="27216"/>
                  </a:lnTo>
                  <a:lnTo>
                    <a:pt x="3271" y="27154"/>
                  </a:lnTo>
                  <a:lnTo>
                    <a:pt x="3456" y="27154"/>
                  </a:lnTo>
                  <a:lnTo>
                    <a:pt x="3950" y="27185"/>
                  </a:lnTo>
                  <a:lnTo>
                    <a:pt x="4444" y="27123"/>
                  </a:lnTo>
                  <a:lnTo>
                    <a:pt x="4629" y="27093"/>
                  </a:lnTo>
                  <a:lnTo>
                    <a:pt x="4783" y="27031"/>
                  </a:lnTo>
                  <a:lnTo>
                    <a:pt x="4906" y="26938"/>
                  </a:lnTo>
                  <a:lnTo>
                    <a:pt x="5030" y="26846"/>
                  </a:lnTo>
                  <a:lnTo>
                    <a:pt x="5092" y="26722"/>
                  </a:lnTo>
                  <a:lnTo>
                    <a:pt x="5153" y="26568"/>
                  </a:lnTo>
                  <a:lnTo>
                    <a:pt x="5153" y="26383"/>
                  </a:lnTo>
                  <a:lnTo>
                    <a:pt x="5153" y="26198"/>
                  </a:lnTo>
                  <a:lnTo>
                    <a:pt x="5092" y="25889"/>
                  </a:lnTo>
                  <a:lnTo>
                    <a:pt x="5061" y="25797"/>
                  </a:lnTo>
                  <a:lnTo>
                    <a:pt x="4999" y="25704"/>
                  </a:lnTo>
                  <a:lnTo>
                    <a:pt x="4937" y="25673"/>
                  </a:lnTo>
                  <a:lnTo>
                    <a:pt x="4814" y="25642"/>
                  </a:lnTo>
                  <a:lnTo>
                    <a:pt x="4505" y="25581"/>
                  </a:lnTo>
                  <a:lnTo>
                    <a:pt x="4135" y="25611"/>
                  </a:lnTo>
                  <a:lnTo>
                    <a:pt x="3765" y="25642"/>
                  </a:lnTo>
                  <a:lnTo>
                    <a:pt x="3394" y="25642"/>
                  </a:lnTo>
                  <a:lnTo>
                    <a:pt x="3271" y="25581"/>
                  </a:lnTo>
                  <a:lnTo>
                    <a:pt x="3148" y="25519"/>
                  </a:lnTo>
                  <a:lnTo>
                    <a:pt x="3055" y="25426"/>
                  </a:lnTo>
                  <a:lnTo>
                    <a:pt x="2993" y="25303"/>
                  </a:lnTo>
                  <a:lnTo>
                    <a:pt x="2962" y="25149"/>
                  </a:lnTo>
                  <a:lnTo>
                    <a:pt x="2962" y="24933"/>
                  </a:lnTo>
                  <a:lnTo>
                    <a:pt x="2993" y="24069"/>
                  </a:lnTo>
                  <a:lnTo>
                    <a:pt x="3024" y="23205"/>
                  </a:lnTo>
                  <a:lnTo>
                    <a:pt x="3024" y="21477"/>
                  </a:lnTo>
                  <a:lnTo>
                    <a:pt x="2993" y="20150"/>
                  </a:lnTo>
                  <a:lnTo>
                    <a:pt x="2993" y="19872"/>
                  </a:lnTo>
                  <a:lnTo>
                    <a:pt x="3055" y="19779"/>
                  </a:lnTo>
                  <a:lnTo>
                    <a:pt x="3086" y="19718"/>
                  </a:lnTo>
                  <a:lnTo>
                    <a:pt x="3178" y="19656"/>
                  </a:lnTo>
                  <a:lnTo>
                    <a:pt x="3271" y="19625"/>
                  </a:lnTo>
                  <a:lnTo>
                    <a:pt x="3518" y="19594"/>
                  </a:lnTo>
                  <a:lnTo>
                    <a:pt x="5030" y="19594"/>
                  </a:lnTo>
                  <a:lnTo>
                    <a:pt x="5030" y="19378"/>
                  </a:lnTo>
                  <a:lnTo>
                    <a:pt x="5061" y="19286"/>
                  </a:lnTo>
                  <a:lnTo>
                    <a:pt x="5153" y="19224"/>
                  </a:lnTo>
                  <a:lnTo>
                    <a:pt x="4906" y="19193"/>
                  </a:lnTo>
                  <a:lnTo>
                    <a:pt x="3765" y="19193"/>
                  </a:lnTo>
                  <a:lnTo>
                    <a:pt x="3425" y="19131"/>
                  </a:lnTo>
                  <a:lnTo>
                    <a:pt x="3209" y="19101"/>
                  </a:lnTo>
                  <a:lnTo>
                    <a:pt x="3086" y="19008"/>
                  </a:lnTo>
                  <a:lnTo>
                    <a:pt x="2993" y="18854"/>
                  </a:lnTo>
                  <a:lnTo>
                    <a:pt x="2932" y="18669"/>
                  </a:lnTo>
                  <a:lnTo>
                    <a:pt x="2901" y="18360"/>
                  </a:lnTo>
                  <a:lnTo>
                    <a:pt x="2932" y="18051"/>
                  </a:lnTo>
                  <a:lnTo>
                    <a:pt x="3024" y="17434"/>
                  </a:lnTo>
                  <a:lnTo>
                    <a:pt x="3055" y="17311"/>
                  </a:lnTo>
                  <a:lnTo>
                    <a:pt x="3148" y="17218"/>
                  </a:lnTo>
                  <a:lnTo>
                    <a:pt x="3271" y="17157"/>
                  </a:lnTo>
                  <a:lnTo>
                    <a:pt x="3394" y="17095"/>
                  </a:lnTo>
                  <a:lnTo>
                    <a:pt x="5524" y="16107"/>
                  </a:lnTo>
                  <a:lnTo>
                    <a:pt x="6233" y="15799"/>
                  </a:lnTo>
                  <a:lnTo>
                    <a:pt x="6573" y="15645"/>
                  </a:lnTo>
                  <a:lnTo>
                    <a:pt x="6912" y="15459"/>
                  </a:lnTo>
                  <a:lnTo>
                    <a:pt x="6912" y="15398"/>
                  </a:lnTo>
                  <a:lnTo>
                    <a:pt x="6912" y="15336"/>
                  </a:lnTo>
                  <a:lnTo>
                    <a:pt x="6912" y="15274"/>
                  </a:lnTo>
                  <a:lnTo>
                    <a:pt x="6943" y="15213"/>
                  </a:lnTo>
                  <a:lnTo>
                    <a:pt x="6974" y="15151"/>
                  </a:lnTo>
                  <a:lnTo>
                    <a:pt x="7036" y="15120"/>
                  </a:lnTo>
                  <a:lnTo>
                    <a:pt x="7128" y="15058"/>
                  </a:lnTo>
                  <a:lnTo>
                    <a:pt x="7159" y="15027"/>
                  </a:lnTo>
                  <a:lnTo>
                    <a:pt x="7159" y="14935"/>
                  </a:lnTo>
                  <a:lnTo>
                    <a:pt x="7036" y="14966"/>
                  </a:lnTo>
                  <a:lnTo>
                    <a:pt x="6912" y="15027"/>
                  </a:lnTo>
                  <a:lnTo>
                    <a:pt x="6665" y="15120"/>
                  </a:lnTo>
                  <a:lnTo>
                    <a:pt x="5030" y="15891"/>
                  </a:lnTo>
                  <a:lnTo>
                    <a:pt x="3364" y="16663"/>
                  </a:lnTo>
                  <a:lnTo>
                    <a:pt x="3178" y="16755"/>
                  </a:lnTo>
                  <a:lnTo>
                    <a:pt x="3055" y="16755"/>
                  </a:lnTo>
                  <a:lnTo>
                    <a:pt x="3024" y="16725"/>
                  </a:lnTo>
                  <a:lnTo>
                    <a:pt x="3024" y="16663"/>
                  </a:lnTo>
                  <a:lnTo>
                    <a:pt x="3024" y="16416"/>
                  </a:lnTo>
                  <a:lnTo>
                    <a:pt x="2993" y="9689"/>
                  </a:lnTo>
                  <a:lnTo>
                    <a:pt x="3024" y="5955"/>
                  </a:lnTo>
                  <a:lnTo>
                    <a:pt x="3024" y="2808"/>
                  </a:lnTo>
                  <a:lnTo>
                    <a:pt x="2993" y="2654"/>
                  </a:lnTo>
                  <a:lnTo>
                    <a:pt x="2962" y="2499"/>
                  </a:lnTo>
                  <a:lnTo>
                    <a:pt x="2932" y="2407"/>
                  </a:lnTo>
                  <a:lnTo>
                    <a:pt x="2870" y="2345"/>
                  </a:lnTo>
                  <a:lnTo>
                    <a:pt x="2777" y="2314"/>
                  </a:lnTo>
                  <a:lnTo>
                    <a:pt x="2685" y="2314"/>
                  </a:lnTo>
                  <a:lnTo>
                    <a:pt x="2530" y="2376"/>
                  </a:lnTo>
                  <a:lnTo>
                    <a:pt x="2376" y="2438"/>
                  </a:lnTo>
                  <a:lnTo>
                    <a:pt x="2160" y="2530"/>
                  </a:lnTo>
                  <a:lnTo>
                    <a:pt x="1636" y="2777"/>
                  </a:lnTo>
                  <a:lnTo>
                    <a:pt x="1111" y="2993"/>
                  </a:lnTo>
                  <a:lnTo>
                    <a:pt x="1080" y="2839"/>
                  </a:lnTo>
                  <a:lnTo>
                    <a:pt x="1080" y="2685"/>
                  </a:lnTo>
                  <a:lnTo>
                    <a:pt x="1080" y="463"/>
                  </a:lnTo>
                  <a:lnTo>
                    <a:pt x="1049" y="278"/>
                  </a:lnTo>
                  <a:lnTo>
                    <a:pt x="1018" y="185"/>
                  </a:lnTo>
                  <a:lnTo>
                    <a:pt x="957" y="123"/>
                  </a:lnTo>
                  <a:lnTo>
                    <a:pt x="895" y="62"/>
                  </a:lnTo>
                  <a:lnTo>
                    <a:pt x="802" y="31"/>
                  </a:lnTo>
                  <a:lnTo>
                    <a:pt x="617" y="0"/>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8"/>
            <p:cNvSpPr/>
            <p:nvPr/>
          </p:nvSpPr>
          <p:spPr>
            <a:xfrm>
              <a:off x="4413250" y="4690775"/>
              <a:ext cx="25" cy="1575"/>
            </a:xfrm>
            <a:custGeom>
              <a:avLst/>
              <a:gdLst/>
              <a:ahLst/>
              <a:cxnLst/>
              <a:rect l="l" t="t" r="r" b="b"/>
              <a:pathLst>
                <a:path w="1" h="63" extrusionOk="0">
                  <a:moveTo>
                    <a:pt x="0" y="62"/>
                  </a:moveTo>
                  <a:lnTo>
                    <a:pt x="0" y="62"/>
                  </a:lnTo>
                  <a:lnTo>
                    <a:pt x="0" y="1"/>
                  </a:lnTo>
                  <a:lnTo>
                    <a:pt x="0" y="1"/>
                  </a:lnTo>
                  <a:lnTo>
                    <a:pt x="0" y="62"/>
                  </a:lnTo>
                  <a:lnTo>
                    <a:pt x="0" y="62"/>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8"/>
            <p:cNvSpPr/>
            <p:nvPr/>
          </p:nvSpPr>
          <p:spPr>
            <a:xfrm>
              <a:off x="4413250" y="4689225"/>
              <a:ext cx="25" cy="1575"/>
            </a:xfrm>
            <a:custGeom>
              <a:avLst/>
              <a:gdLst/>
              <a:ahLst/>
              <a:cxnLst/>
              <a:rect l="l" t="t" r="r" b="b"/>
              <a:pathLst>
                <a:path w="1" h="63" extrusionOk="0">
                  <a:moveTo>
                    <a:pt x="0" y="63"/>
                  </a:moveTo>
                  <a:lnTo>
                    <a:pt x="0" y="63"/>
                  </a:lnTo>
                  <a:lnTo>
                    <a:pt x="0" y="1"/>
                  </a:lnTo>
                  <a:lnTo>
                    <a:pt x="0" y="1"/>
                  </a:lnTo>
                  <a:lnTo>
                    <a:pt x="0" y="63"/>
                  </a:lnTo>
                  <a:lnTo>
                    <a:pt x="0" y="63"/>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8"/>
            <p:cNvSpPr/>
            <p:nvPr/>
          </p:nvSpPr>
          <p:spPr>
            <a:xfrm>
              <a:off x="4382375" y="5136675"/>
              <a:ext cx="25" cy="1550"/>
            </a:xfrm>
            <a:custGeom>
              <a:avLst/>
              <a:gdLst/>
              <a:ahLst/>
              <a:cxnLst/>
              <a:rect l="l" t="t" r="r" b="b"/>
              <a:pathLst>
                <a:path w="1" h="62" extrusionOk="0">
                  <a:moveTo>
                    <a:pt x="1" y="62"/>
                  </a:moveTo>
                  <a:lnTo>
                    <a:pt x="1" y="62"/>
                  </a:lnTo>
                  <a:lnTo>
                    <a:pt x="1" y="62"/>
                  </a:lnTo>
                  <a:lnTo>
                    <a:pt x="1" y="0"/>
                  </a:lnTo>
                  <a:lnTo>
                    <a:pt x="1" y="0"/>
                  </a:lnTo>
                  <a:lnTo>
                    <a:pt x="1" y="62"/>
                  </a:lnTo>
                  <a:lnTo>
                    <a:pt x="1" y="62"/>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8"/>
            <p:cNvSpPr/>
            <p:nvPr/>
          </p:nvSpPr>
          <p:spPr>
            <a:xfrm>
              <a:off x="4383150" y="5464525"/>
              <a:ext cx="25" cy="25"/>
            </a:xfrm>
            <a:custGeom>
              <a:avLst/>
              <a:gdLst/>
              <a:ahLst/>
              <a:cxnLst/>
              <a:rect l="l" t="t" r="r" b="b"/>
              <a:pathLst>
                <a:path w="1" h="1" extrusionOk="0">
                  <a:moveTo>
                    <a:pt x="1" y="0"/>
                  </a:moveTo>
                  <a:lnTo>
                    <a:pt x="1" y="0"/>
                  </a:lnTo>
                  <a:lnTo>
                    <a:pt x="1" y="0"/>
                  </a:lnTo>
                  <a:lnTo>
                    <a:pt x="1" y="0"/>
                  </a:lnTo>
                  <a:lnTo>
                    <a:pt x="1" y="0"/>
                  </a:lnTo>
                  <a:lnTo>
                    <a:pt x="1" y="0"/>
                  </a:lnTo>
                  <a:lnTo>
                    <a:pt x="1" y="0"/>
                  </a:lnTo>
                  <a:lnTo>
                    <a:pt x="1" y="0"/>
                  </a:lnTo>
                  <a:close/>
                </a:path>
              </a:pathLst>
            </a:custGeom>
            <a:solidFill>
              <a:srgbClr val="DB54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8"/>
            <p:cNvSpPr/>
            <p:nvPr/>
          </p:nvSpPr>
          <p:spPr>
            <a:xfrm>
              <a:off x="4117775" y="4305850"/>
              <a:ext cx="126550" cy="563925"/>
            </a:xfrm>
            <a:custGeom>
              <a:avLst/>
              <a:gdLst/>
              <a:ahLst/>
              <a:cxnLst/>
              <a:rect l="l" t="t" r="r" b="b"/>
              <a:pathLst>
                <a:path w="5062" h="22557" extrusionOk="0">
                  <a:moveTo>
                    <a:pt x="711" y="0"/>
                  </a:moveTo>
                  <a:lnTo>
                    <a:pt x="525" y="31"/>
                  </a:lnTo>
                  <a:lnTo>
                    <a:pt x="433" y="62"/>
                  </a:lnTo>
                  <a:lnTo>
                    <a:pt x="371" y="93"/>
                  </a:lnTo>
                  <a:lnTo>
                    <a:pt x="340" y="154"/>
                  </a:lnTo>
                  <a:lnTo>
                    <a:pt x="309" y="247"/>
                  </a:lnTo>
                  <a:lnTo>
                    <a:pt x="279" y="432"/>
                  </a:lnTo>
                  <a:lnTo>
                    <a:pt x="279" y="710"/>
                  </a:lnTo>
                  <a:lnTo>
                    <a:pt x="279" y="3086"/>
                  </a:lnTo>
                  <a:lnTo>
                    <a:pt x="279" y="3240"/>
                  </a:lnTo>
                  <a:lnTo>
                    <a:pt x="248" y="3394"/>
                  </a:lnTo>
                  <a:lnTo>
                    <a:pt x="186" y="3518"/>
                  </a:lnTo>
                  <a:lnTo>
                    <a:pt x="93" y="3641"/>
                  </a:lnTo>
                  <a:lnTo>
                    <a:pt x="1" y="4166"/>
                  </a:lnTo>
                  <a:lnTo>
                    <a:pt x="803" y="4413"/>
                  </a:lnTo>
                  <a:lnTo>
                    <a:pt x="1636" y="4629"/>
                  </a:lnTo>
                  <a:lnTo>
                    <a:pt x="2037" y="4752"/>
                  </a:lnTo>
                  <a:lnTo>
                    <a:pt x="2253" y="4845"/>
                  </a:lnTo>
                  <a:lnTo>
                    <a:pt x="2377" y="4937"/>
                  </a:lnTo>
                  <a:lnTo>
                    <a:pt x="2469" y="5091"/>
                  </a:lnTo>
                  <a:lnTo>
                    <a:pt x="2469" y="5307"/>
                  </a:lnTo>
                  <a:lnTo>
                    <a:pt x="2469" y="5431"/>
                  </a:lnTo>
                  <a:lnTo>
                    <a:pt x="2500" y="8794"/>
                  </a:lnTo>
                  <a:lnTo>
                    <a:pt x="2500" y="10491"/>
                  </a:lnTo>
                  <a:lnTo>
                    <a:pt x="2469" y="12158"/>
                  </a:lnTo>
                  <a:lnTo>
                    <a:pt x="2469" y="12559"/>
                  </a:lnTo>
                  <a:lnTo>
                    <a:pt x="2500" y="12960"/>
                  </a:lnTo>
                  <a:lnTo>
                    <a:pt x="2531" y="13207"/>
                  </a:lnTo>
                  <a:lnTo>
                    <a:pt x="2531" y="13454"/>
                  </a:lnTo>
                  <a:lnTo>
                    <a:pt x="2469" y="13670"/>
                  </a:lnTo>
                  <a:lnTo>
                    <a:pt x="2408" y="13886"/>
                  </a:lnTo>
                  <a:lnTo>
                    <a:pt x="2346" y="14009"/>
                  </a:lnTo>
                  <a:lnTo>
                    <a:pt x="2377" y="14163"/>
                  </a:lnTo>
                  <a:lnTo>
                    <a:pt x="2439" y="14349"/>
                  </a:lnTo>
                  <a:lnTo>
                    <a:pt x="2469" y="14534"/>
                  </a:lnTo>
                  <a:lnTo>
                    <a:pt x="2439" y="14719"/>
                  </a:lnTo>
                  <a:lnTo>
                    <a:pt x="2408" y="14935"/>
                  </a:lnTo>
                  <a:lnTo>
                    <a:pt x="2377" y="15089"/>
                  </a:lnTo>
                  <a:lnTo>
                    <a:pt x="2408" y="15182"/>
                  </a:lnTo>
                  <a:lnTo>
                    <a:pt x="2439" y="15274"/>
                  </a:lnTo>
                  <a:lnTo>
                    <a:pt x="2469" y="15367"/>
                  </a:lnTo>
                  <a:lnTo>
                    <a:pt x="2500" y="15459"/>
                  </a:lnTo>
                  <a:lnTo>
                    <a:pt x="2469" y="15645"/>
                  </a:lnTo>
                  <a:lnTo>
                    <a:pt x="2500" y="20582"/>
                  </a:lnTo>
                  <a:lnTo>
                    <a:pt x="2469" y="20798"/>
                  </a:lnTo>
                  <a:lnTo>
                    <a:pt x="2408" y="20952"/>
                  </a:lnTo>
                  <a:lnTo>
                    <a:pt x="2284" y="21075"/>
                  </a:lnTo>
                  <a:lnTo>
                    <a:pt x="2099" y="21199"/>
                  </a:lnTo>
                  <a:lnTo>
                    <a:pt x="93" y="22125"/>
                  </a:lnTo>
                  <a:lnTo>
                    <a:pt x="93" y="22341"/>
                  </a:lnTo>
                  <a:lnTo>
                    <a:pt x="93" y="22557"/>
                  </a:lnTo>
                  <a:lnTo>
                    <a:pt x="248" y="22495"/>
                  </a:lnTo>
                  <a:lnTo>
                    <a:pt x="433" y="22402"/>
                  </a:lnTo>
                  <a:lnTo>
                    <a:pt x="741" y="22217"/>
                  </a:lnTo>
                  <a:lnTo>
                    <a:pt x="1050" y="22032"/>
                  </a:lnTo>
                  <a:lnTo>
                    <a:pt x="1359" y="21878"/>
                  </a:lnTo>
                  <a:lnTo>
                    <a:pt x="2007" y="21569"/>
                  </a:lnTo>
                  <a:lnTo>
                    <a:pt x="2685" y="21353"/>
                  </a:lnTo>
                  <a:lnTo>
                    <a:pt x="3364" y="21168"/>
                  </a:lnTo>
                  <a:lnTo>
                    <a:pt x="3981" y="21045"/>
                  </a:lnTo>
                  <a:lnTo>
                    <a:pt x="4629" y="20952"/>
                  </a:lnTo>
                  <a:lnTo>
                    <a:pt x="4784" y="20952"/>
                  </a:lnTo>
                  <a:lnTo>
                    <a:pt x="4907" y="20890"/>
                  </a:lnTo>
                  <a:lnTo>
                    <a:pt x="4907" y="20551"/>
                  </a:lnTo>
                  <a:lnTo>
                    <a:pt x="4475" y="20520"/>
                  </a:lnTo>
                  <a:lnTo>
                    <a:pt x="4012" y="20551"/>
                  </a:lnTo>
                  <a:lnTo>
                    <a:pt x="3580" y="20582"/>
                  </a:lnTo>
                  <a:lnTo>
                    <a:pt x="3148" y="20674"/>
                  </a:lnTo>
                  <a:lnTo>
                    <a:pt x="3025" y="20705"/>
                  </a:lnTo>
                  <a:lnTo>
                    <a:pt x="2963" y="20705"/>
                  </a:lnTo>
                  <a:lnTo>
                    <a:pt x="2963" y="20643"/>
                  </a:lnTo>
                  <a:lnTo>
                    <a:pt x="2932" y="20520"/>
                  </a:lnTo>
                  <a:lnTo>
                    <a:pt x="2932" y="19841"/>
                  </a:lnTo>
                  <a:lnTo>
                    <a:pt x="2963" y="17496"/>
                  </a:lnTo>
                  <a:lnTo>
                    <a:pt x="2932" y="15182"/>
                  </a:lnTo>
                  <a:lnTo>
                    <a:pt x="2901" y="14565"/>
                  </a:lnTo>
                  <a:lnTo>
                    <a:pt x="2901" y="14256"/>
                  </a:lnTo>
                  <a:lnTo>
                    <a:pt x="2963" y="13947"/>
                  </a:lnTo>
                  <a:lnTo>
                    <a:pt x="2963" y="13793"/>
                  </a:lnTo>
                  <a:lnTo>
                    <a:pt x="2932" y="13670"/>
                  </a:lnTo>
                  <a:lnTo>
                    <a:pt x="2901" y="13330"/>
                  </a:lnTo>
                  <a:lnTo>
                    <a:pt x="2901" y="13145"/>
                  </a:lnTo>
                  <a:lnTo>
                    <a:pt x="2932" y="12991"/>
                  </a:lnTo>
                  <a:lnTo>
                    <a:pt x="2963" y="12775"/>
                  </a:lnTo>
                  <a:lnTo>
                    <a:pt x="2963" y="12559"/>
                  </a:lnTo>
                  <a:lnTo>
                    <a:pt x="2932" y="12127"/>
                  </a:lnTo>
                  <a:lnTo>
                    <a:pt x="2901" y="9504"/>
                  </a:lnTo>
                  <a:lnTo>
                    <a:pt x="2901" y="6881"/>
                  </a:lnTo>
                  <a:lnTo>
                    <a:pt x="2901" y="6171"/>
                  </a:lnTo>
                  <a:lnTo>
                    <a:pt x="2871" y="5431"/>
                  </a:lnTo>
                  <a:lnTo>
                    <a:pt x="2871" y="5277"/>
                  </a:lnTo>
                  <a:lnTo>
                    <a:pt x="2901" y="5153"/>
                  </a:lnTo>
                  <a:lnTo>
                    <a:pt x="2932" y="5030"/>
                  </a:lnTo>
                  <a:lnTo>
                    <a:pt x="2994" y="4906"/>
                  </a:lnTo>
                  <a:lnTo>
                    <a:pt x="3087" y="4814"/>
                  </a:lnTo>
                  <a:lnTo>
                    <a:pt x="3179" y="4752"/>
                  </a:lnTo>
                  <a:lnTo>
                    <a:pt x="3426" y="4598"/>
                  </a:lnTo>
                  <a:lnTo>
                    <a:pt x="4259" y="4258"/>
                  </a:lnTo>
                  <a:lnTo>
                    <a:pt x="4660" y="4073"/>
                  </a:lnTo>
                  <a:lnTo>
                    <a:pt x="5061" y="3888"/>
                  </a:lnTo>
                  <a:lnTo>
                    <a:pt x="5031" y="3888"/>
                  </a:lnTo>
                  <a:lnTo>
                    <a:pt x="5000" y="3826"/>
                  </a:lnTo>
                  <a:lnTo>
                    <a:pt x="4938" y="3703"/>
                  </a:lnTo>
                  <a:lnTo>
                    <a:pt x="4907" y="3610"/>
                  </a:lnTo>
                  <a:lnTo>
                    <a:pt x="4907" y="3518"/>
                  </a:lnTo>
                  <a:lnTo>
                    <a:pt x="4691" y="3579"/>
                  </a:lnTo>
                  <a:lnTo>
                    <a:pt x="4444" y="3672"/>
                  </a:lnTo>
                  <a:lnTo>
                    <a:pt x="4228" y="3795"/>
                  </a:lnTo>
                  <a:lnTo>
                    <a:pt x="4012" y="3919"/>
                  </a:lnTo>
                  <a:lnTo>
                    <a:pt x="3765" y="4073"/>
                  </a:lnTo>
                  <a:lnTo>
                    <a:pt x="3519" y="4197"/>
                  </a:lnTo>
                  <a:lnTo>
                    <a:pt x="3241" y="4289"/>
                  </a:lnTo>
                  <a:lnTo>
                    <a:pt x="2963" y="4351"/>
                  </a:lnTo>
                  <a:lnTo>
                    <a:pt x="2716" y="4382"/>
                  </a:lnTo>
                  <a:lnTo>
                    <a:pt x="2439" y="4382"/>
                  </a:lnTo>
                  <a:lnTo>
                    <a:pt x="2161" y="4351"/>
                  </a:lnTo>
                  <a:lnTo>
                    <a:pt x="1852" y="4289"/>
                  </a:lnTo>
                  <a:lnTo>
                    <a:pt x="1513" y="4227"/>
                  </a:lnTo>
                  <a:lnTo>
                    <a:pt x="1173" y="4135"/>
                  </a:lnTo>
                  <a:lnTo>
                    <a:pt x="896" y="3981"/>
                  </a:lnTo>
                  <a:lnTo>
                    <a:pt x="772" y="3919"/>
                  </a:lnTo>
                  <a:lnTo>
                    <a:pt x="711" y="3826"/>
                  </a:lnTo>
                  <a:lnTo>
                    <a:pt x="680" y="3734"/>
                  </a:lnTo>
                  <a:lnTo>
                    <a:pt x="649" y="3610"/>
                  </a:lnTo>
                  <a:lnTo>
                    <a:pt x="680" y="3302"/>
                  </a:lnTo>
                  <a:lnTo>
                    <a:pt x="711" y="2962"/>
                  </a:lnTo>
                  <a:lnTo>
                    <a:pt x="711" y="2808"/>
                  </a:lnTo>
                  <a:lnTo>
                    <a:pt x="772" y="2715"/>
                  </a:lnTo>
                  <a:lnTo>
                    <a:pt x="865" y="2685"/>
                  </a:lnTo>
                  <a:lnTo>
                    <a:pt x="1019" y="2654"/>
                  </a:lnTo>
                  <a:lnTo>
                    <a:pt x="2500" y="2654"/>
                  </a:lnTo>
                  <a:lnTo>
                    <a:pt x="2593" y="2623"/>
                  </a:lnTo>
                  <a:lnTo>
                    <a:pt x="2655" y="2561"/>
                  </a:lnTo>
                  <a:lnTo>
                    <a:pt x="2655" y="2469"/>
                  </a:lnTo>
                  <a:lnTo>
                    <a:pt x="2655" y="2376"/>
                  </a:lnTo>
                  <a:lnTo>
                    <a:pt x="2593" y="2314"/>
                  </a:lnTo>
                  <a:lnTo>
                    <a:pt x="2500" y="2283"/>
                  </a:lnTo>
                  <a:lnTo>
                    <a:pt x="2315" y="2253"/>
                  </a:lnTo>
                  <a:lnTo>
                    <a:pt x="865" y="2253"/>
                  </a:lnTo>
                  <a:lnTo>
                    <a:pt x="803" y="2222"/>
                  </a:lnTo>
                  <a:lnTo>
                    <a:pt x="711" y="2129"/>
                  </a:lnTo>
                  <a:lnTo>
                    <a:pt x="680" y="1975"/>
                  </a:lnTo>
                  <a:lnTo>
                    <a:pt x="680" y="1821"/>
                  </a:lnTo>
                  <a:lnTo>
                    <a:pt x="711" y="1666"/>
                  </a:lnTo>
                  <a:lnTo>
                    <a:pt x="772" y="1543"/>
                  </a:lnTo>
                  <a:lnTo>
                    <a:pt x="834" y="1512"/>
                  </a:lnTo>
                  <a:lnTo>
                    <a:pt x="896" y="1481"/>
                  </a:lnTo>
                  <a:lnTo>
                    <a:pt x="1019" y="1450"/>
                  </a:lnTo>
                  <a:lnTo>
                    <a:pt x="1359" y="1481"/>
                  </a:lnTo>
                  <a:lnTo>
                    <a:pt x="1698" y="1481"/>
                  </a:lnTo>
                  <a:lnTo>
                    <a:pt x="2037" y="1450"/>
                  </a:lnTo>
                  <a:lnTo>
                    <a:pt x="2377" y="1481"/>
                  </a:lnTo>
                  <a:lnTo>
                    <a:pt x="2500" y="1481"/>
                  </a:lnTo>
                  <a:lnTo>
                    <a:pt x="2593" y="1450"/>
                  </a:lnTo>
                  <a:lnTo>
                    <a:pt x="2624" y="1389"/>
                  </a:lnTo>
                  <a:lnTo>
                    <a:pt x="2655" y="1265"/>
                  </a:lnTo>
                  <a:lnTo>
                    <a:pt x="2624" y="1173"/>
                  </a:lnTo>
                  <a:lnTo>
                    <a:pt x="2593" y="1111"/>
                  </a:lnTo>
                  <a:lnTo>
                    <a:pt x="2500" y="1080"/>
                  </a:lnTo>
                  <a:lnTo>
                    <a:pt x="2377" y="1049"/>
                  </a:lnTo>
                  <a:lnTo>
                    <a:pt x="1050" y="1080"/>
                  </a:lnTo>
                  <a:lnTo>
                    <a:pt x="896" y="1080"/>
                  </a:lnTo>
                  <a:lnTo>
                    <a:pt x="772" y="1018"/>
                  </a:lnTo>
                  <a:lnTo>
                    <a:pt x="711" y="926"/>
                  </a:lnTo>
                  <a:lnTo>
                    <a:pt x="711" y="802"/>
                  </a:lnTo>
                  <a:lnTo>
                    <a:pt x="711" y="617"/>
                  </a:lnTo>
                  <a:lnTo>
                    <a:pt x="741" y="494"/>
                  </a:lnTo>
                  <a:lnTo>
                    <a:pt x="865" y="432"/>
                  </a:lnTo>
                  <a:lnTo>
                    <a:pt x="1050" y="401"/>
                  </a:lnTo>
                  <a:lnTo>
                    <a:pt x="4753" y="401"/>
                  </a:lnTo>
                  <a:lnTo>
                    <a:pt x="4907" y="370"/>
                  </a:lnTo>
                  <a:lnTo>
                    <a:pt x="4907" y="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8"/>
            <p:cNvSpPr/>
            <p:nvPr/>
          </p:nvSpPr>
          <p:spPr>
            <a:xfrm>
              <a:off x="4120100" y="4864350"/>
              <a:ext cx="25" cy="5425"/>
            </a:xfrm>
            <a:custGeom>
              <a:avLst/>
              <a:gdLst/>
              <a:ahLst/>
              <a:cxnLst/>
              <a:rect l="l" t="t" r="r" b="b"/>
              <a:pathLst>
                <a:path w="1" h="217" extrusionOk="0">
                  <a:moveTo>
                    <a:pt x="0" y="1"/>
                  </a:moveTo>
                  <a:lnTo>
                    <a:pt x="0" y="1"/>
                  </a:lnTo>
                  <a:lnTo>
                    <a:pt x="0" y="217"/>
                  </a:lnTo>
                  <a:lnTo>
                    <a:pt x="0" y="217"/>
                  </a:lnTo>
                  <a:lnTo>
                    <a:pt x="0" y="217"/>
                  </a:lnTo>
                  <a:lnTo>
                    <a:pt x="0" y="1"/>
                  </a:lnTo>
                  <a:lnTo>
                    <a:pt x="0" y="1"/>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8"/>
            <p:cNvSpPr/>
            <p:nvPr/>
          </p:nvSpPr>
          <p:spPr>
            <a:xfrm>
              <a:off x="4243525" y="4403050"/>
              <a:ext cx="800" cy="25"/>
            </a:xfrm>
            <a:custGeom>
              <a:avLst/>
              <a:gdLst/>
              <a:ahLst/>
              <a:cxnLst/>
              <a:rect l="l" t="t" r="r" b="b"/>
              <a:pathLst>
                <a:path w="32" h="1" extrusionOk="0">
                  <a:moveTo>
                    <a:pt x="31" y="0"/>
                  </a:moveTo>
                  <a:lnTo>
                    <a:pt x="31" y="0"/>
                  </a:lnTo>
                  <a:lnTo>
                    <a:pt x="1" y="0"/>
                  </a:lnTo>
                  <a:lnTo>
                    <a:pt x="1" y="0"/>
                  </a:lnTo>
                  <a:lnTo>
                    <a:pt x="31" y="0"/>
                  </a:lnTo>
                  <a:lnTo>
                    <a:pt x="31" y="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8"/>
            <p:cNvSpPr/>
            <p:nvPr/>
          </p:nvSpPr>
          <p:spPr>
            <a:xfrm>
              <a:off x="4241225" y="4398400"/>
              <a:ext cx="1550" cy="3125"/>
            </a:xfrm>
            <a:custGeom>
              <a:avLst/>
              <a:gdLst/>
              <a:ahLst/>
              <a:cxnLst/>
              <a:rect l="l" t="t" r="r" b="b"/>
              <a:pathLst>
                <a:path w="62" h="125" extrusionOk="0">
                  <a:moveTo>
                    <a:pt x="0" y="1"/>
                  </a:moveTo>
                  <a:lnTo>
                    <a:pt x="0" y="1"/>
                  </a:lnTo>
                  <a:lnTo>
                    <a:pt x="62" y="124"/>
                  </a:lnTo>
                  <a:lnTo>
                    <a:pt x="62" y="124"/>
                  </a:lnTo>
                  <a:lnTo>
                    <a:pt x="0" y="1"/>
                  </a:lnTo>
                  <a:lnTo>
                    <a:pt x="0" y="1"/>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8"/>
            <p:cNvSpPr/>
            <p:nvPr/>
          </p:nvSpPr>
          <p:spPr>
            <a:xfrm>
              <a:off x="4240450" y="4305850"/>
              <a:ext cx="25" cy="9275"/>
            </a:xfrm>
            <a:custGeom>
              <a:avLst/>
              <a:gdLst/>
              <a:ahLst/>
              <a:cxnLst/>
              <a:rect l="l" t="t" r="r" b="b"/>
              <a:pathLst>
                <a:path w="1" h="371" extrusionOk="0">
                  <a:moveTo>
                    <a:pt x="0" y="370"/>
                  </a:moveTo>
                  <a:lnTo>
                    <a:pt x="0" y="370"/>
                  </a:lnTo>
                  <a:lnTo>
                    <a:pt x="0" y="0"/>
                  </a:lnTo>
                  <a:lnTo>
                    <a:pt x="0" y="0"/>
                  </a:lnTo>
                  <a:lnTo>
                    <a:pt x="0" y="370"/>
                  </a:lnTo>
                  <a:lnTo>
                    <a:pt x="0" y="37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p:nvPr/>
          </p:nvSpPr>
          <p:spPr>
            <a:xfrm>
              <a:off x="3491400" y="4576600"/>
              <a:ext cx="275425" cy="47100"/>
            </a:xfrm>
            <a:custGeom>
              <a:avLst/>
              <a:gdLst/>
              <a:ahLst/>
              <a:cxnLst/>
              <a:rect l="l" t="t" r="r" b="b"/>
              <a:pathLst>
                <a:path w="11017" h="1884" extrusionOk="0">
                  <a:moveTo>
                    <a:pt x="6449" y="1"/>
                  </a:moveTo>
                  <a:lnTo>
                    <a:pt x="5739" y="32"/>
                  </a:lnTo>
                  <a:lnTo>
                    <a:pt x="4999" y="63"/>
                  </a:lnTo>
                  <a:lnTo>
                    <a:pt x="4289" y="155"/>
                  </a:lnTo>
                  <a:lnTo>
                    <a:pt x="3580" y="279"/>
                  </a:lnTo>
                  <a:lnTo>
                    <a:pt x="2839" y="464"/>
                  </a:lnTo>
                  <a:lnTo>
                    <a:pt x="2129" y="649"/>
                  </a:lnTo>
                  <a:lnTo>
                    <a:pt x="1605" y="834"/>
                  </a:lnTo>
                  <a:lnTo>
                    <a:pt x="1049" y="1019"/>
                  </a:lnTo>
                  <a:lnTo>
                    <a:pt x="525" y="1266"/>
                  </a:lnTo>
                  <a:lnTo>
                    <a:pt x="0" y="1513"/>
                  </a:lnTo>
                  <a:lnTo>
                    <a:pt x="62" y="1605"/>
                  </a:lnTo>
                  <a:lnTo>
                    <a:pt x="62" y="1698"/>
                  </a:lnTo>
                  <a:lnTo>
                    <a:pt x="93" y="1883"/>
                  </a:lnTo>
                  <a:lnTo>
                    <a:pt x="1173" y="1420"/>
                  </a:lnTo>
                  <a:lnTo>
                    <a:pt x="1697" y="1204"/>
                  </a:lnTo>
                  <a:lnTo>
                    <a:pt x="2284" y="1019"/>
                  </a:lnTo>
                  <a:lnTo>
                    <a:pt x="2901" y="865"/>
                  </a:lnTo>
                  <a:lnTo>
                    <a:pt x="3549" y="711"/>
                  </a:lnTo>
                  <a:lnTo>
                    <a:pt x="4197" y="587"/>
                  </a:lnTo>
                  <a:lnTo>
                    <a:pt x="4876" y="525"/>
                  </a:lnTo>
                  <a:lnTo>
                    <a:pt x="5523" y="464"/>
                  </a:lnTo>
                  <a:lnTo>
                    <a:pt x="6171" y="433"/>
                  </a:lnTo>
                  <a:lnTo>
                    <a:pt x="6850" y="433"/>
                  </a:lnTo>
                  <a:lnTo>
                    <a:pt x="7498" y="464"/>
                  </a:lnTo>
                  <a:lnTo>
                    <a:pt x="8331" y="556"/>
                  </a:lnTo>
                  <a:lnTo>
                    <a:pt x="9134" y="680"/>
                  </a:lnTo>
                  <a:lnTo>
                    <a:pt x="9905" y="865"/>
                  </a:lnTo>
                  <a:lnTo>
                    <a:pt x="10707" y="1081"/>
                  </a:lnTo>
                  <a:lnTo>
                    <a:pt x="10954" y="1143"/>
                  </a:lnTo>
                  <a:lnTo>
                    <a:pt x="10954" y="1143"/>
                  </a:lnTo>
                  <a:lnTo>
                    <a:pt x="10923" y="1050"/>
                  </a:lnTo>
                  <a:lnTo>
                    <a:pt x="10954" y="896"/>
                  </a:lnTo>
                  <a:lnTo>
                    <a:pt x="11016" y="741"/>
                  </a:lnTo>
                  <a:lnTo>
                    <a:pt x="10800" y="649"/>
                  </a:lnTo>
                  <a:lnTo>
                    <a:pt x="10090" y="464"/>
                  </a:lnTo>
                  <a:lnTo>
                    <a:pt x="9381" y="309"/>
                  </a:lnTo>
                  <a:lnTo>
                    <a:pt x="8671" y="186"/>
                  </a:lnTo>
                  <a:lnTo>
                    <a:pt x="7930" y="63"/>
                  </a:lnTo>
                  <a:lnTo>
                    <a:pt x="7190" y="32"/>
                  </a:lnTo>
                  <a:lnTo>
                    <a:pt x="6449" y="1"/>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8"/>
            <p:cNvSpPr/>
            <p:nvPr/>
          </p:nvSpPr>
          <p:spPr>
            <a:xfrm>
              <a:off x="3143475" y="4659925"/>
              <a:ext cx="46325" cy="50175"/>
            </a:xfrm>
            <a:custGeom>
              <a:avLst/>
              <a:gdLst/>
              <a:ahLst/>
              <a:cxnLst/>
              <a:rect l="l" t="t" r="r" b="b"/>
              <a:pathLst>
                <a:path w="1853" h="2007" extrusionOk="0">
                  <a:moveTo>
                    <a:pt x="1790" y="0"/>
                  </a:moveTo>
                  <a:lnTo>
                    <a:pt x="1266" y="371"/>
                  </a:lnTo>
                  <a:lnTo>
                    <a:pt x="772" y="772"/>
                  </a:lnTo>
                  <a:lnTo>
                    <a:pt x="340" y="1173"/>
                  </a:lnTo>
                  <a:lnTo>
                    <a:pt x="155" y="1389"/>
                  </a:lnTo>
                  <a:lnTo>
                    <a:pt x="1" y="1667"/>
                  </a:lnTo>
                  <a:lnTo>
                    <a:pt x="62" y="1728"/>
                  </a:lnTo>
                  <a:lnTo>
                    <a:pt x="93" y="1821"/>
                  </a:lnTo>
                  <a:lnTo>
                    <a:pt x="124" y="1914"/>
                  </a:lnTo>
                  <a:lnTo>
                    <a:pt x="155" y="2006"/>
                  </a:lnTo>
                  <a:lnTo>
                    <a:pt x="649" y="1543"/>
                  </a:lnTo>
                  <a:lnTo>
                    <a:pt x="1112" y="1050"/>
                  </a:lnTo>
                  <a:lnTo>
                    <a:pt x="1328" y="834"/>
                  </a:lnTo>
                  <a:lnTo>
                    <a:pt x="1482" y="710"/>
                  </a:lnTo>
                  <a:lnTo>
                    <a:pt x="1605" y="618"/>
                  </a:lnTo>
                  <a:lnTo>
                    <a:pt x="1698" y="587"/>
                  </a:lnTo>
                  <a:lnTo>
                    <a:pt x="1729" y="494"/>
                  </a:lnTo>
                  <a:lnTo>
                    <a:pt x="1790" y="432"/>
                  </a:lnTo>
                  <a:lnTo>
                    <a:pt x="1852" y="402"/>
                  </a:lnTo>
                  <a:lnTo>
                    <a:pt x="1852" y="278"/>
                  </a:lnTo>
                  <a:lnTo>
                    <a:pt x="1852" y="155"/>
                  </a:lnTo>
                  <a:lnTo>
                    <a:pt x="1821" y="93"/>
                  </a:lnTo>
                  <a:lnTo>
                    <a:pt x="1790" y="0"/>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8"/>
            <p:cNvSpPr/>
            <p:nvPr/>
          </p:nvSpPr>
          <p:spPr>
            <a:xfrm>
              <a:off x="3188225" y="4659925"/>
              <a:ext cx="25" cy="25"/>
            </a:xfrm>
            <a:custGeom>
              <a:avLst/>
              <a:gdLst/>
              <a:ahLst/>
              <a:cxnLst/>
              <a:rect l="l" t="t" r="r" b="b"/>
              <a:pathLst>
                <a:path w="1" h="1" extrusionOk="0">
                  <a:moveTo>
                    <a:pt x="0" y="0"/>
                  </a:moveTo>
                  <a:lnTo>
                    <a:pt x="0" y="0"/>
                  </a:lnTo>
                  <a:lnTo>
                    <a:pt x="0" y="0"/>
                  </a:lnTo>
                  <a:lnTo>
                    <a:pt x="0" y="0"/>
                  </a:lnTo>
                  <a:lnTo>
                    <a:pt x="0" y="0"/>
                  </a:lnTo>
                  <a:lnTo>
                    <a:pt x="0" y="0"/>
                  </a:lnTo>
                  <a:lnTo>
                    <a:pt x="0" y="0"/>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8"/>
            <p:cNvSpPr/>
            <p:nvPr/>
          </p:nvSpPr>
          <p:spPr>
            <a:xfrm>
              <a:off x="3189775" y="4666875"/>
              <a:ext cx="25" cy="3100"/>
            </a:xfrm>
            <a:custGeom>
              <a:avLst/>
              <a:gdLst/>
              <a:ahLst/>
              <a:cxnLst/>
              <a:rect l="l" t="t" r="r" b="b"/>
              <a:pathLst>
                <a:path w="1" h="124" extrusionOk="0">
                  <a:moveTo>
                    <a:pt x="0" y="124"/>
                  </a:moveTo>
                  <a:lnTo>
                    <a:pt x="0" y="124"/>
                  </a:lnTo>
                  <a:lnTo>
                    <a:pt x="0" y="0"/>
                  </a:lnTo>
                  <a:lnTo>
                    <a:pt x="0" y="0"/>
                  </a:lnTo>
                  <a:lnTo>
                    <a:pt x="0" y="124"/>
                  </a:lnTo>
                  <a:lnTo>
                    <a:pt x="0" y="124"/>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8"/>
            <p:cNvSpPr/>
            <p:nvPr/>
          </p:nvSpPr>
          <p:spPr>
            <a:xfrm>
              <a:off x="3189000" y="4662225"/>
              <a:ext cx="800" cy="1575"/>
            </a:xfrm>
            <a:custGeom>
              <a:avLst/>
              <a:gdLst/>
              <a:ahLst/>
              <a:cxnLst/>
              <a:rect l="l" t="t" r="r" b="b"/>
              <a:pathLst>
                <a:path w="32" h="63" extrusionOk="0">
                  <a:moveTo>
                    <a:pt x="0" y="1"/>
                  </a:moveTo>
                  <a:lnTo>
                    <a:pt x="0" y="1"/>
                  </a:lnTo>
                  <a:lnTo>
                    <a:pt x="31" y="63"/>
                  </a:lnTo>
                  <a:lnTo>
                    <a:pt x="31" y="63"/>
                  </a:lnTo>
                  <a:lnTo>
                    <a:pt x="0" y="1"/>
                  </a:lnTo>
                  <a:lnTo>
                    <a:pt x="0" y="1"/>
                  </a:lnTo>
                  <a:close/>
                </a:path>
              </a:pathLst>
            </a:custGeom>
            <a:solidFill>
              <a:srgbClr val="E89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8"/>
            <p:cNvSpPr/>
            <p:nvPr/>
          </p:nvSpPr>
          <p:spPr>
            <a:xfrm>
              <a:off x="3458225" y="4658375"/>
              <a:ext cx="354100" cy="813875"/>
            </a:xfrm>
            <a:custGeom>
              <a:avLst/>
              <a:gdLst/>
              <a:ahLst/>
              <a:cxnLst/>
              <a:rect l="l" t="t" r="r" b="b"/>
              <a:pathLst>
                <a:path w="14164" h="32555" extrusionOk="0">
                  <a:moveTo>
                    <a:pt x="10368" y="27649"/>
                  </a:moveTo>
                  <a:lnTo>
                    <a:pt x="10430" y="27710"/>
                  </a:lnTo>
                  <a:lnTo>
                    <a:pt x="10492" y="27772"/>
                  </a:lnTo>
                  <a:lnTo>
                    <a:pt x="10522" y="27895"/>
                  </a:lnTo>
                  <a:lnTo>
                    <a:pt x="10522" y="28235"/>
                  </a:lnTo>
                  <a:lnTo>
                    <a:pt x="10522" y="29809"/>
                  </a:lnTo>
                  <a:lnTo>
                    <a:pt x="10522" y="31598"/>
                  </a:lnTo>
                  <a:lnTo>
                    <a:pt x="10522" y="31783"/>
                  </a:lnTo>
                  <a:lnTo>
                    <a:pt x="10492" y="31845"/>
                  </a:lnTo>
                  <a:lnTo>
                    <a:pt x="10461" y="31907"/>
                  </a:lnTo>
                  <a:lnTo>
                    <a:pt x="10399" y="31938"/>
                  </a:lnTo>
                  <a:lnTo>
                    <a:pt x="10337" y="31969"/>
                  </a:lnTo>
                  <a:lnTo>
                    <a:pt x="10152" y="31999"/>
                  </a:lnTo>
                  <a:lnTo>
                    <a:pt x="9813" y="31999"/>
                  </a:lnTo>
                  <a:lnTo>
                    <a:pt x="9658" y="31969"/>
                  </a:lnTo>
                  <a:lnTo>
                    <a:pt x="9566" y="31907"/>
                  </a:lnTo>
                  <a:lnTo>
                    <a:pt x="9504" y="31814"/>
                  </a:lnTo>
                  <a:lnTo>
                    <a:pt x="9504" y="31691"/>
                  </a:lnTo>
                  <a:lnTo>
                    <a:pt x="9504" y="31598"/>
                  </a:lnTo>
                  <a:lnTo>
                    <a:pt x="9504" y="29809"/>
                  </a:lnTo>
                  <a:lnTo>
                    <a:pt x="9504" y="28050"/>
                  </a:lnTo>
                  <a:lnTo>
                    <a:pt x="9504" y="27834"/>
                  </a:lnTo>
                  <a:lnTo>
                    <a:pt x="9535" y="27772"/>
                  </a:lnTo>
                  <a:lnTo>
                    <a:pt x="9566" y="27710"/>
                  </a:lnTo>
                  <a:lnTo>
                    <a:pt x="9628" y="27679"/>
                  </a:lnTo>
                  <a:lnTo>
                    <a:pt x="9689" y="27649"/>
                  </a:lnTo>
                  <a:close/>
                  <a:moveTo>
                    <a:pt x="155" y="1"/>
                  </a:moveTo>
                  <a:lnTo>
                    <a:pt x="93" y="62"/>
                  </a:lnTo>
                  <a:lnTo>
                    <a:pt x="62" y="155"/>
                  </a:lnTo>
                  <a:lnTo>
                    <a:pt x="0" y="340"/>
                  </a:lnTo>
                  <a:lnTo>
                    <a:pt x="710" y="926"/>
                  </a:lnTo>
                  <a:lnTo>
                    <a:pt x="1049" y="1204"/>
                  </a:lnTo>
                  <a:lnTo>
                    <a:pt x="1389" y="1544"/>
                  </a:lnTo>
                  <a:lnTo>
                    <a:pt x="1883" y="2099"/>
                  </a:lnTo>
                  <a:lnTo>
                    <a:pt x="2315" y="2685"/>
                  </a:lnTo>
                  <a:lnTo>
                    <a:pt x="2716" y="3302"/>
                  </a:lnTo>
                  <a:lnTo>
                    <a:pt x="3055" y="3920"/>
                  </a:lnTo>
                  <a:lnTo>
                    <a:pt x="3333" y="4568"/>
                  </a:lnTo>
                  <a:lnTo>
                    <a:pt x="3580" y="5277"/>
                  </a:lnTo>
                  <a:lnTo>
                    <a:pt x="3765" y="5987"/>
                  </a:lnTo>
                  <a:lnTo>
                    <a:pt x="3888" y="6697"/>
                  </a:lnTo>
                  <a:lnTo>
                    <a:pt x="3919" y="7067"/>
                  </a:lnTo>
                  <a:lnTo>
                    <a:pt x="3919" y="7190"/>
                  </a:lnTo>
                  <a:lnTo>
                    <a:pt x="3857" y="7283"/>
                  </a:lnTo>
                  <a:lnTo>
                    <a:pt x="3765" y="7345"/>
                  </a:lnTo>
                  <a:lnTo>
                    <a:pt x="3611" y="7376"/>
                  </a:lnTo>
                  <a:lnTo>
                    <a:pt x="2839" y="7345"/>
                  </a:lnTo>
                  <a:lnTo>
                    <a:pt x="587" y="7376"/>
                  </a:lnTo>
                  <a:lnTo>
                    <a:pt x="247" y="7345"/>
                  </a:lnTo>
                  <a:lnTo>
                    <a:pt x="155" y="7376"/>
                  </a:lnTo>
                  <a:lnTo>
                    <a:pt x="124" y="7406"/>
                  </a:lnTo>
                  <a:lnTo>
                    <a:pt x="93" y="7468"/>
                  </a:lnTo>
                  <a:lnTo>
                    <a:pt x="93" y="7561"/>
                  </a:lnTo>
                  <a:lnTo>
                    <a:pt x="93" y="7746"/>
                  </a:lnTo>
                  <a:lnTo>
                    <a:pt x="3395" y="7746"/>
                  </a:lnTo>
                  <a:lnTo>
                    <a:pt x="3672" y="7777"/>
                  </a:lnTo>
                  <a:lnTo>
                    <a:pt x="3796" y="7808"/>
                  </a:lnTo>
                  <a:lnTo>
                    <a:pt x="3888" y="7869"/>
                  </a:lnTo>
                  <a:lnTo>
                    <a:pt x="3950" y="7962"/>
                  </a:lnTo>
                  <a:lnTo>
                    <a:pt x="3981" y="8085"/>
                  </a:lnTo>
                  <a:lnTo>
                    <a:pt x="3981" y="8332"/>
                  </a:lnTo>
                  <a:lnTo>
                    <a:pt x="3981" y="12405"/>
                  </a:lnTo>
                  <a:lnTo>
                    <a:pt x="3981" y="12899"/>
                  </a:lnTo>
                  <a:lnTo>
                    <a:pt x="3950" y="13084"/>
                  </a:lnTo>
                  <a:lnTo>
                    <a:pt x="3888" y="13238"/>
                  </a:lnTo>
                  <a:lnTo>
                    <a:pt x="3765" y="13300"/>
                  </a:lnTo>
                  <a:lnTo>
                    <a:pt x="3549" y="13331"/>
                  </a:lnTo>
                  <a:lnTo>
                    <a:pt x="93" y="13331"/>
                  </a:lnTo>
                  <a:lnTo>
                    <a:pt x="93" y="13701"/>
                  </a:lnTo>
                  <a:lnTo>
                    <a:pt x="8702" y="13701"/>
                  </a:lnTo>
                  <a:lnTo>
                    <a:pt x="8887" y="13732"/>
                  </a:lnTo>
                  <a:lnTo>
                    <a:pt x="9010" y="13794"/>
                  </a:lnTo>
                  <a:lnTo>
                    <a:pt x="9072" y="13917"/>
                  </a:lnTo>
                  <a:lnTo>
                    <a:pt x="9072" y="14102"/>
                  </a:lnTo>
                  <a:lnTo>
                    <a:pt x="9072" y="15491"/>
                  </a:lnTo>
                  <a:lnTo>
                    <a:pt x="9072" y="16849"/>
                  </a:lnTo>
                  <a:lnTo>
                    <a:pt x="9072" y="18052"/>
                  </a:lnTo>
                  <a:lnTo>
                    <a:pt x="9072" y="19225"/>
                  </a:lnTo>
                  <a:lnTo>
                    <a:pt x="9072" y="22310"/>
                  </a:lnTo>
                  <a:lnTo>
                    <a:pt x="9103" y="25396"/>
                  </a:lnTo>
                  <a:lnTo>
                    <a:pt x="9072" y="25674"/>
                  </a:lnTo>
                  <a:lnTo>
                    <a:pt x="9010" y="25951"/>
                  </a:lnTo>
                  <a:lnTo>
                    <a:pt x="8887" y="26198"/>
                  </a:lnTo>
                  <a:lnTo>
                    <a:pt x="8702" y="26414"/>
                  </a:lnTo>
                  <a:lnTo>
                    <a:pt x="8578" y="26569"/>
                  </a:lnTo>
                  <a:lnTo>
                    <a:pt x="8455" y="26754"/>
                  </a:lnTo>
                  <a:lnTo>
                    <a:pt x="8362" y="26939"/>
                  </a:lnTo>
                  <a:lnTo>
                    <a:pt x="8301" y="27155"/>
                  </a:lnTo>
                  <a:lnTo>
                    <a:pt x="8270" y="27278"/>
                  </a:lnTo>
                  <a:lnTo>
                    <a:pt x="8270" y="27371"/>
                  </a:lnTo>
                  <a:lnTo>
                    <a:pt x="8332" y="27433"/>
                  </a:lnTo>
                  <a:lnTo>
                    <a:pt x="8455" y="27494"/>
                  </a:lnTo>
                  <a:lnTo>
                    <a:pt x="8609" y="27556"/>
                  </a:lnTo>
                  <a:lnTo>
                    <a:pt x="8764" y="27587"/>
                  </a:lnTo>
                  <a:lnTo>
                    <a:pt x="8949" y="27649"/>
                  </a:lnTo>
                  <a:lnTo>
                    <a:pt x="9041" y="27710"/>
                  </a:lnTo>
                  <a:lnTo>
                    <a:pt x="9072" y="27834"/>
                  </a:lnTo>
                  <a:lnTo>
                    <a:pt x="9072" y="27988"/>
                  </a:lnTo>
                  <a:lnTo>
                    <a:pt x="9072" y="31783"/>
                  </a:lnTo>
                  <a:lnTo>
                    <a:pt x="9072" y="31969"/>
                  </a:lnTo>
                  <a:lnTo>
                    <a:pt x="9041" y="32061"/>
                  </a:lnTo>
                  <a:lnTo>
                    <a:pt x="9010" y="32092"/>
                  </a:lnTo>
                  <a:lnTo>
                    <a:pt x="8949" y="32123"/>
                  </a:lnTo>
                  <a:lnTo>
                    <a:pt x="8887" y="32154"/>
                  </a:lnTo>
                  <a:lnTo>
                    <a:pt x="8671" y="32185"/>
                  </a:lnTo>
                  <a:lnTo>
                    <a:pt x="5555" y="32185"/>
                  </a:lnTo>
                  <a:lnTo>
                    <a:pt x="5493" y="32401"/>
                  </a:lnTo>
                  <a:lnTo>
                    <a:pt x="5493" y="32493"/>
                  </a:lnTo>
                  <a:lnTo>
                    <a:pt x="5493" y="32555"/>
                  </a:lnTo>
                  <a:lnTo>
                    <a:pt x="11510" y="32555"/>
                  </a:lnTo>
                  <a:lnTo>
                    <a:pt x="11541" y="32431"/>
                  </a:lnTo>
                  <a:lnTo>
                    <a:pt x="11602" y="32370"/>
                  </a:lnTo>
                  <a:lnTo>
                    <a:pt x="11664" y="32308"/>
                  </a:lnTo>
                  <a:lnTo>
                    <a:pt x="11942" y="32308"/>
                  </a:lnTo>
                  <a:lnTo>
                    <a:pt x="11973" y="32277"/>
                  </a:lnTo>
                  <a:lnTo>
                    <a:pt x="12004" y="32185"/>
                  </a:lnTo>
                  <a:lnTo>
                    <a:pt x="11417" y="32185"/>
                  </a:lnTo>
                  <a:lnTo>
                    <a:pt x="11170" y="32154"/>
                  </a:lnTo>
                  <a:lnTo>
                    <a:pt x="11078" y="32123"/>
                  </a:lnTo>
                  <a:lnTo>
                    <a:pt x="11016" y="32061"/>
                  </a:lnTo>
                  <a:lnTo>
                    <a:pt x="10954" y="31999"/>
                  </a:lnTo>
                  <a:lnTo>
                    <a:pt x="10924" y="31907"/>
                  </a:lnTo>
                  <a:lnTo>
                    <a:pt x="10893" y="31783"/>
                  </a:lnTo>
                  <a:lnTo>
                    <a:pt x="10893" y="31660"/>
                  </a:lnTo>
                  <a:lnTo>
                    <a:pt x="10924" y="31105"/>
                  </a:lnTo>
                  <a:lnTo>
                    <a:pt x="10924" y="30827"/>
                  </a:lnTo>
                  <a:lnTo>
                    <a:pt x="10924" y="30549"/>
                  </a:lnTo>
                  <a:lnTo>
                    <a:pt x="10893" y="29963"/>
                  </a:lnTo>
                  <a:lnTo>
                    <a:pt x="10893" y="29716"/>
                  </a:lnTo>
                  <a:lnTo>
                    <a:pt x="10924" y="29623"/>
                  </a:lnTo>
                  <a:lnTo>
                    <a:pt x="10985" y="29531"/>
                  </a:lnTo>
                  <a:lnTo>
                    <a:pt x="11047" y="29469"/>
                  </a:lnTo>
                  <a:lnTo>
                    <a:pt x="11140" y="29407"/>
                  </a:lnTo>
                  <a:lnTo>
                    <a:pt x="11294" y="29377"/>
                  </a:lnTo>
                  <a:lnTo>
                    <a:pt x="11448" y="29407"/>
                  </a:lnTo>
                  <a:lnTo>
                    <a:pt x="11572" y="29407"/>
                  </a:lnTo>
                  <a:lnTo>
                    <a:pt x="11572" y="29346"/>
                  </a:lnTo>
                  <a:lnTo>
                    <a:pt x="11572" y="29253"/>
                  </a:lnTo>
                  <a:lnTo>
                    <a:pt x="11633" y="29191"/>
                  </a:lnTo>
                  <a:lnTo>
                    <a:pt x="11695" y="29161"/>
                  </a:lnTo>
                  <a:lnTo>
                    <a:pt x="11880" y="29161"/>
                  </a:lnTo>
                  <a:lnTo>
                    <a:pt x="11942" y="29130"/>
                  </a:lnTo>
                  <a:lnTo>
                    <a:pt x="11942" y="29037"/>
                  </a:lnTo>
                  <a:lnTo>
                    <a:pt x="11201" y="29037"/>
                  </a:lnTo>
                  <a:lnTo>
                    <a:pt x="11078" y="29006"/>
                  </a:lnTo>
                  <a:lnTo>
                    <a:pt x="10985" y="28975"/>
                  </a:lnTo>
                  <a:lnTo>
                    <a:pt x="10924" y="28883"/>
                  </a:lnTo>
                  <a:lnTo>
                    <a:pt x="10893" y="28729"/>
                  </a:lnTo>
                  <a:lnTo>
                    <a:pt x="10862" y="28605"/>
                  </a:lnTo>
                  <a:lnTo>
                    <a:pt x="10893" y="28451"/>
                  </a:lnTo>
                  <a:lnTo>
                    <a:pt x="10924" y="28327"/>
                  </a:lnTo>
                  <a:lnTo>
                    <a:pt x="10985" y="28266"/>
                  </a:lnTo>
                  <a:lnTo>
                    <a:pt x="11047" y="28235"/>
                  </a:lnTo>
                  <a:lnTo>
                    <a:pt x="11170" y="28204"/>
                  </a:lnTo>
                  <a:lnTo>
                    <a:pt x="11510" y="28204"/>
                  </a:lnTo>
                  <a:lnTo>
                    <a:pt x="11510" y="27803"/>
                  </a:lnTo>
                  <a:lnTo>
                    <a:pt x="11232" y="27803"/>
                  </a:lnTo>
                  <a:lnTo>
                    <a:pt x="11078" y="27772"/>
                  </a:lnTo>
                  <a:lnTo>
                    <a:pt x="10924" y="27741"/>
                  </a:lnTo>
                  <a:lnTo>
                    <a:pt x="11109" y="27679"/>
                  </a:lnTo>
                  <a:lnTo>
                    <a:pt x="11417" y="27679"/>
                  </a:lnTo>
                  <a:lnTo>
                    <a:pt x="11572" y="27649"/>
                  </a:lnTo>
                  <a:lnTo>
                    <a:pt x="11572" y="27618"/>
                  </a:lnTo>
                  <a:lnTo>
                    <a:pt x="11572" y="27556"/>
                  </a:lnTo>
                  <a:lnTo>
                    <a:pt x="11602" y="27494"/>
                  </a:lnTo>
                  <a:lnTo>
                    <a:pt x="11633" y="27402"/>
                  </a:lnTo>
                  <a:lnTo>
                    <a:pt x="11726" y="27371"/>
                  </a:lnTo>
                  <a:lnTo>
                    <a:pt x="11757" y="27340"/>
                  </a:lnTo>
                  <a:lnTo>
                    <a:pt x="11757" y="27278"/>
                  </a:lnTo>
                  <a:lnTo>
                    <a:pt x="11170" y="27217"/>
                  </a:lnTo>
                  <a:lnTo>
                    <a:pt x="10553" y="27217"/>
                  </a:lnTo>
                  <a:lnTo>
                    <a:pt x="9319" y="27247"/>
                  </a:lnTo>
                  <a:lnTo>
                    <a:pt x="8794" y="27247"/>
                  </a:lnTo>
                  <a:lnTo>
                    <a:pt x="8794" y="27155"/>
                  </a:lnTo>
                  <a:lnTo>
                    <a:pt x="8794" y="27124"/>
                  </a:lnTo>
                  <a:lnTo>
                    <a:pt x="8856" y="27031"/>
                  </a:lnTo>
                  <a:lnTo>
                    <a:pt x="9072" y="26692"/>
                  </a:lnTo>
                  <a:lnTo>
                    <a:pt x="9288" y="26414"/>
                  </a:lnTo>
                  <a:lnTo>
                    <a:pt x="9566" y="26137"/>
                  </a:lnTo>
                  <a:lnTo>
                    <a:pt x="9844" y="25921"/>
                  </a:lnTo>
                  <a:lnTo>
                    <a:pt x="10152" y="25735"/>
                  </a:lnTo>
                  <a:lnTo>
                    <a:pt x="10492" y="25581"/>
                  </a:lnTo>
                  <a:lnTo>
                    <a:pt x="10862" y="25458"/>
                  </a:lnTo>
                  <a:lnTo>
                    <a:pt x="11232" y="25396"/>
                  </a:lnTo>
                  <a:lnTo>
                    <a:pt x="11510" y="25334"/>
                  </a:lnTo>
                  <a:lnTo>
                    <a:pt x="11510" y="24995"/>
                  </a:lnTo>
                  <a:lnTo>
                    <a:pt x="11325" y="24964"/>
                  </a:lnTo>
                  <a:lnTo>
                    <a:pt x="11109" y="24964"/>
                  </a:lnTo>
                  <a:lnTo>
                    <a:pt x="11047" y="24933"/>
                  </a:lnTo>
                  <a:lnTo>
                    <a:pt x="10985" y="24902"/>
                  </a:lnTo>
                  <a:lnTo>
                    <a:pt x="10954" y="24841"/>
                  </a:lnTo>
                  <a:lnTo>
                    <a:pt x="10924" y="24779"/>
                  </a:lnTo>
                  <a:lnTo>
                    <a:pt x="10893" y="24594"/>
                  </a:lnTo>
                  <a:lnTo>
                    <a:pt x="10893" y="23915"/>
                  </a:lnTo>
                  <a:lnTo>
                    <a:pt x="10924" y="23236"/>
                  </a:lnTo>
                  <a:lnTo>
                    <a:pt x="10924" y="22063"/>
                  </a:lnTo>
                  <a:lnTo>
                    <a:pt x="10924" y="20922"/>
                  </a:lnTo>
                  <a:lnTo>
                    <a:pt x="10893" y="19687"/>
                  </a:lnTo>
                  <a:lnTo>
                    <a:pt x="10924" y="19441"/>
                  </a:lnTo>
                  <a:lnTo>
                    <a:pt x="10954" y="19348"/>
                  </a:lnTo>
                  <a:lnTo>
                    <a:pt x="10985" y="19286"/>
                  </a:lnTo>
                  <a:lnTo>
                    <a:pt x="11047" y="19255"/>
                  </a:lnTo>
                  <a:lnTo>
                    <a:pt x="11140" y="19225"/>
                  </a:lnTo>
                  <a:lnTo>
                    <a:pt x="11386" y="19194"/>
                  </a:lnTo>
                  <a:lnTo>
                    <a:pt x="11510" y="19163"/>
                  </a:lnTo>
                  <a:lnTo>
                    <a:pt x="11510" y="18823"/>
                  </a:lnTo>
                  <a:lnTo>
                    <a:pt x="11479" y="18823"/>
                  </a:lnTo>
                  <a:lnTo>
                    <a:pt x="11170" y="18762"/>
                  </a:lnTo>
                  <a:lnTo>
                    <a:pt x="11078" y="18731"/>
                  </a:lnTo>
                  <a:lnTo>
                    <a:pt x="10985" y="18669"/>
                  </a:lnTo>
                  <a:lnTo>
                    <a:pt x="10954" y="18607"/>
                  </a:lnTo>
                  <a:lnTo>
                    <a:pt x="10924" y="18515"/>
                  </a:lnTo>
                  <a:lnTo>
                    <a:pt x="10893" y="18175"/>
                  </a:lnTo>
                  <a:lnTo>
                    <a:pt x="10893" y="17558"/>
                  </a:lnTo>
                  <a:lnTo>
                    <a:pt x="10924" y="17281"/>
                  </a:lnTo>
                  <a:lnTo>
                    <a:pt x="10985" y="17157"/>
                  </a:lnTo>
                  <a:lnTo>
                    <a:pt x="11016" y="17034"/>
                  </a:lnTo>
                  <a:lnTo>
                    <a:pt x="11109" y="16910"/>
                  </a:lnTo>
                  <a:lnTo>
                    <a:pt x="11201" y="16818"/>
                  </a:lnTo>
                  <a:lnTo>
                    <a:pt x="11325" y="16725"/>
                  </a:lnTo>
                  <a:lnTo>
                    <a:pt x="11448" y="16664"/>
                  </a:lnTo>
                  <a:lnTo>
                    <a:pt x="12497" y="16139"/>
                  </a:lnTo>
                  <a:lnTo>
                    <a:pt x="13330" y="15769"/>
                  </a:lnTo>
                  <a:lnTo>
                    <a:pt x="13762" y="15584"/>
                  </a:lnTo>
                  <a:lnTo>
                    <a:pt x="14164" y="15337"/>
                  </a:lnTo>
                  <a:lnTo>
                    <a:pt x="14164" y="14966"/>
                  </a:lnTo>
                  <a:lnTo>
                    <a:pt x="14040" y="14997"/>
                  </a:lnTo>
                  <a:lnTo>
                    <a:pt x="12652" y="15645"/>
                  </a:lnTo>
                  <a:lnTo>
                    <a:pt x="11942" y="15954"/>
                  </a:lnTo>
                  <a:lnTo>
                    <a:pt x="11263" y="16232"/>
                  </a:lnTo>
                  <a:lnTo>
                    <a:pt x="11078" y="16324"/>
                  </a:lnTo>
                  <a:lnTo>
                    <a:pt x="10924" y="16448"/>
                  </a:lnTo>
                  <a:lnTo>
                    <a:pt x="10769" y="16571"/>
                  </a:lnTo>
                  <a:lnTo>
                    <a:pt x="10677" y="16694"/>
                  </a:lnTo>
                  <a:lnTo>
                    <a:pt x="10615" y="16849"/>
                  </a:lnTo>
                  <a:lnTo>
                    <a:pt x="10553" y="17034"/>
                  </a:lnTo>
                  <a:lnTo>
                    <a:pt x="10522" y="17219"/>
                  </a:lnTo>
                  <a:lnTo>
                    <a:pt x="10492" y="17435"/>
                  </a:lnTo>
                  <a:lnTo>
                    <a:pt x="10522" y="22897"/>
                  </a:lnTo>
                  <a:lnTo>
                    <a:pt x="10522" y="23514"/>
                  </a:lnTo>
                  <a:lnTo>
                    <a:pt x="10553" y="24131"/>
                  </a:lnTo>
                  <a:lnTo>
                    <a:pt x="10553" y="24316"/>
                  </a:lnTo>
                  <a:lnTo>
                    <a:pt x="10553" y="24470"/>
                  </a:lnTo>
                  <a:lnTo>
                    <a:pt x="10492" y="24779"/>
                  </a:lnTo>
                  <a:lnTo>
                    <a:pt x="10399" y="24964"/>
                  </a:lnTo>
                  <a:lnTo>
                    <a:pt x="10306" y="25118"/>
                  </a:lnTo>
                  <a:lnTo>
                    <a:pt x="10152" y="25273"/>
                  </a:lnTo>
                  <a:lnTo>
                    <a:pt x="9967" y="25365"/>
                  </a:lnTo>
                  <a:lnTo>
                    <a:pt x="9751" y="25458"/>
                  </a:lnTo>
                  <a:lnTo>
                    <a:pt x="9689" y="25489"/>
                  </a:lnTo>
                  <a:lnTo>
                    <a:pt x="9628" y="25458"/>
                  </a:lnTo>
                  <a:lnTo>
                    <a:pt x="9566" y="25427"/>
                  </a:lnTo>
                  <a:lnTo>
                    <a:pt x="9566" y="25334"/>
                  </a:lnTo>
                  <a:lnTo>
                    <a:pt x="9535" y="25087"/>
                  </a:lnTo>
                  <a:lnTo>
                    <a:pt x="9535" y="20737"/>
                  </a:lnTo>
                  <a:lnTo>
                    <a:pt x="9535" y="18546"/>
                  </a:lnTo>
                  <a:lnTo>
                    <a:pt x="9504" y="16386"/>
                  </a:lnTo>
                  <a:lnTo>
                    <a:pt x="9504" y="13856"/>
                  </a:lnTo>
                  <a:lnTo>
                    <a:pt x="9473" y="13609"/>
                  </a:lnTo>
                  <a:lnTo>
                    <a:pt x="9442" y="13516"/>
                  </a:lnTo>
                  <a:lnTo>
                    <a:pt x="9381" y="13454"/>
                  </a:lnTo>
                  <a:lnTo>
                    <a:pt x="9319" y="13393"/>
                  </a:lnTo>
                  <a:lnTo>
                    <a:pt x="9226" y="13362"/>
                  </a:lnTo>
                  <a:lnTo>
                    <a:pt x="8980" y="13300"/>
                  </a:lnTo>
                  <a:lnTo>
                    <a:pt x="8609" y="13300"/>
                  </a:lnTo>
                  <a:lnTo>
                    <a:pt x="8239" y="13331"/>
                  </a:lnTo>
                  <a:lnTo>
                    <a:pt x="4907" y="13331"/>
                  </a:lnTo>
                  <a:lnTo>
                    <a:pt x="4629" y="13300"/>
                  </a:lnTo>
                  <a:lnTo>
                    <a:pt x="4536" y="13269"/>
                  </a:lnTo>
                  <a:lnTo>
                    <a:pt x="4475" y="13208"/>
                  </a:lnTo>
                  <a:lnTo>
                    <a:pt x="4413" y="13146"/>
                  </a:lnTo>
                  <a:lnTo>
                    <a:pt x="4382" y="13053"/>
                  </a:lnTo>
                  <a:lnTo>
                    <a:pt x="4351" y="12776"/>
                  </a:lnTo>
                  <a:lnTo>
                    <a:pt x="4382" y="11387"/>
                  </a:lnTo>
                  <a:lnTo>
                    <a:pt x="4382" y="9474"/>
                  </a:lnTo>
                  <a:lnTo>
                    <a:pt x="4351" y="7530"/>
                  </a:lnTo>
                  <a:lnTo>
                    <a:pt x="4320" y="7067"/>
                  </a:lnTo>
                  <a:lnTo>
                    <a:pt x="4259" y="6635"/>
                  </a:lnTo>
                  <a:lnTo>
                    <a:pt x="4166" y="5925"/>
                  </a:lnTo>
                  <a:lnTo>
                    <a:pt x="3981" y="5246"/>
                  </a:lnTo>
                  <a:lnTo>
                    <a:pt x="3796" y="4598"/>
                  </a:lnTo>
                  <a:lnTo>
                    <a:pt x="3518" y="3981"/>
                  </a:lnTo>
                  <a:lnTo>
                    <a:pt x="3240" y="3364"/>
                  </a:lnTo>
                  <a:lnTo>
                    <a:pt x="2870" y="2778"/>
                  </a:lnTo>
                  <a:lnTo>
                    <a:pt x="2469" y="2192"/>
                  </a:lnTo>
                  <a:lnTo>
                    <a:pt x="2037" y="1667"/>
                  </a:lnTo>
                  <a:lnTo>
                    <a:pt x="1605" y="1204"/>
                  </a:lnTo>
                  <a:lnTo>
                    <a:pt x="1173" y="772"/>
                  </a:lnTo>
                  <a:lnTo>
                    <a:pt x="679" y="371"/>
                  </a:lnTo>
                  <a:lnTo>
                    <a:pt x="155" y="1"/>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8"/>
            <p:cNvSpPr/>
            <p:nvPr/>
          </p:nvSpPr>
          <p:spPr>
            <a:xfrm>
              <a:off x="3460525" y="4847375"/>
              <a:ext cx="25" cy="4650"/>
            </a:xfrm>
            <a:custGeom>
              <a:avLst/>
              <a:gdLst/>
              <a:ahLst/>
              <a:cxnLst/>
              <a:rect l="l" t="t" r="r" b="b"/>
              <a:pathLst>
                <a:path w="1" h="186" extrusionOk="0">
                  <a:moveTo>
                    <a:pt x="1" y="186"/>
                  </a:moveTo>
                  <a:lnTo>
                    <a:pt x="1" y="186"/>
                  </a:lnTo>
                  <a:lnTo>
                    <a:pt x="1" y="186"/>
                  </a:lnTo>
                  <a:lnTo>
                    <a:pt x="1" y="1"/>
                  </a:lnTo>
                  <a:lnTo>
                    <a:pt x="1" y="1"/>
                  </a:lnTo>
                  <a:lnTo>
                    <a:pt x="1" y="186"/>
                  </a:lnTo>
                  <a:lnTo>
                    <a:pt x="1" y="186"/>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8"/>
            <p:cNvSpPr/>
            <p:nvPr/>
          </p:nvSpPr>
          <p:spPr>
            <a:xfrm>
              <a:off x="3595525" y="5470700"/>
              <a:ext cx="25" cy="1550"/>
            </a:xfrm>
            <a:custGeom>
              <a:avLst/>
              <a:gdLst/>
              <a:ahLst/>
              <a:cxnLst/>
              <a:rect l="l" t="t" r="r" b="b"/>
              <a:pathLst>
                <a:path w="1" h="62" extrusionOk="0">
                  <a:moveTo>
                    <a:pt x="1" y="0"/>
                  </a:moveTo>
                  <a:lnTo>
                    <a:pt x="1" y="0"/>
                  </a:lnTo>
                  <a:lnTo>
                    <a:pt x="1" y="62"/>
                  </a:lnTo>
                  <a:lnTo>
                    <a:pt x="1" y="62"/>
                  </a:lnTo>
                  <a:lnTo>
                    <a:pt x="1" y="62"/>
                  </a:lnTo>
                  <a:lnTo>
                    <a:pt x="1" y="0"/>
                  </a:lnTo>
                  <a:lnTo>
                    <a:pt x="1" y="0"/>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8"/>
            <p:cNvSpPr/>
            <p:nvPr/>
          </p:nvSpPr>
          <p:spPr>
            <a:xfrm>
              <a:off x="3460525" y="4843525"/>
              <a:ext cx="800" cy="3875"/>
            </a:xfrm>
            <a:custGeom>
              <a:avLst/>
              <a:gdLst/>
              <a:ahLst/>
              <a:cxnLst/>
              <a:rect l="l" t="t" r="r" b="b"/>
              <a:pathLst>
                <a:path w="32" h="155" extrusionOk="0">
                  <a:moveTo>
                    <a:pt x="1" y="155"/>
                  </a:moveTo>
                  <a:lnTo>
                    <a:pt x="1" y="155"/>
                  </a:lnTo>
                  <a:lnTo>
                    <a:pt x="1" y="62"/>
                  </a:lnTo>
                  <a:lnTo>
                    <a:pt x="32" y="0"/>
                  </a:lnTo>
                  <a:lnTo>
                    <a:pt x="32" y="0"/>
                  </a:lnTo>
                  <a:lnTo>
                    <a:pt x="1" y="62"/>
                  </a:lnTo>
                  <a:lnTo>
                    <a:pt x="1" y="155"/>
                  </a:lnTo>
                  <a:lnTo>
                    <a:pt x="1" y="155"/>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8"/>
            <p:cNvSpPr/>
            <p:nvPr/>
          </p:nvSpPr>
          <p:spPr>
            <a:xfrm>
              <a:off x="3462075" y="4842750"/>
              <a:ext cx="25" cy="25"/>
            </a:xfrm>
            <a:custGeom>
              <a:avLst/>
              <a:gdLst/>
              <a:ahLst/>
              <a:cxnLst/>
              <a:rect l="l" t="t" r="r" b="b"/>
              <a:pathLst>
                <a:path w="1" h="1" extrusionOk="0">
                  <a:moveTo>
                    <a:pt x="1" y="1"/>
                  </a:moveTo>
                  <a:lnTo>
                    <a:pt x="1" y="1"/>
                  </a:lnTo>
                  <a:lnTo>
                    <a:pt x="1" y="1"/>
                  </a:lnTo>
                  <a:lnTo>
                    <a:pt x="1" y="1"/>
                  </a:lnTo>
                  <a:lnTo>
                    <a:pt x="1" y="1"/>
                  </a:lnTo>
                  <a:lnTo>
                    <a:pt x="1" y="1"/>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8"/>
            <p:cNvSpPr/>
            <p:nvPr/>
          </p:nvSpPr>
          <p:spPr>
            <a:xfrm>
              <a:off x="3747500" y="5388150"/>
              <a:ext cx="1575" cy="3875"/>
            </a:xfrm>
            <a:custGeom>
              <a:avLst/>
              <a:gdLst/>
              <a:ahLst/>
              <a:cxnLst/>
              <a:rect l="l" t="t" r="r" b="b"/>
              <a:pathLst>
                <a:path w="63" h="155" extrusionOk="0">
                  <a:moveTo>
                    <a:pt x="1" y="155"/>
                  </a:moveTo>
                  <a:lnTo>
                    <a:pt x="1" y="155"/>
                  </a:lnTo>
                  <a:lnTo>
                    <a:pt x="1" y="62"/>
                  </a:lnTo>
                  <a:lnTo>
                    <a:pt x="62" y="0"/>
                  </a:lnTo>
                  <a:lnTo>
                    <a:pt x="62" y="0"/>
                  </a:lnTo>
                  <a:lnTo>
                    <a:pt x="1" y="62"/>
                  </a:lnTo>
                  <a:lnTo>
                    <a:pt x="1" y="155"/>
                  </a:lnTo>
                  <a:lnTo>
                    <a:pt x="1" y="155"/>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8"/>
            <p:cNvSpPr/>
            <p:nvPr/>
          </p:nvSpPr>
          <p:spPr>
            <a:xfrm>
              <a:off x="3747500" y="5348800"/>
              <a:ext cx="25" cy="800"/>
            </a:xfrm>
            <a:custGeom>
              <a:avLst/>
              <a:gdLst/>
              <a:ahLst/>
              <a:cxnLst/>
              <a:rect l="l" t="t" r="r" b="b"/>
              <a:pathLst>
                <a:path w="1" h="32" extrusionOk="0">
                  <a:moveTo>
                    <a:pt x="1" y="32"/>
                  </a:moveTo>
                  <a:lnTo>
                    <a:pt x="1" y="32"/>
                  </a:lnTo>
                  <a:lnTo>
                    <a:pt x="1" y="1"/>
                  </a:lnTo>
                  <a:lnTo>
                    <a:pt x="1" y="1"/>
                  </a:lnTo>
                  <a:lnTo>
                    <a:pt x="1" y="32"/>
                  </a:lnTo>
                  <a:lnTo>
                    <a:pt x="1" y="32"/>
                  </a:lnTo>
                  <a:close/>
                </a:path>
              </a:pathLst>
            </a:custGeom>
            <a:solidFill>
              <a:srgbClr val="E17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8"/>
            <p:cNvSpPr/>
            <p:nvPr/>
          </p:nvSpPr>
          <p:spPr>
            <a:xfrm>
              <a:off x="3281575" y="4831950"/>
              <a:ext cx="90275" cy="135025"/>
            </a:xfrm>
            <a:custGeom>
              <a:avLst/>
              <a:gdLst/>
              <a:ahLst/>
              <a:cxnLst/>
              <a:rect l="l" t="t" r="r" b="b"/>
              <a:pathLst>
                <a:path w="3611" h="5401" extrusionOk="0">
                  <a:moveTo>
                    <a:pt x="3487" y="1"/>
                  </a:moveTo>
                  <a:lnTo>
                    <a:pt x="3456" y="31"/>
                  </a:lnTo>
                  <a:lnTo>
                    <a:pt x="3425" y="62"/>
                  </a:lnTo>
                  <a:lnTo>
                    <a:pt x="3425" y="155"/>
                  </a:lnTo>
                  <a:lnTo>
                    <a:pt x="3333" y="340"/>
                  </a:lnTo>
                  <a:lnTo>
                    <a:pt x="3271" y="494"/>
                  </a:lnTo>
                  <a:lnTo>
                    <a:pt x="3178" y="618"/>
                  </a:lnTo>
                  <a:lnTo>
                    <a:pt x="3086" y="710"/>
                  </a:lnTo>
                  <a:lnTo>
                    <a:pt x="2962" y="772"/>
                  </a:lnTo>
                  <a:lnTo>
                    <a:pt x="2808" y="834"/>
                  </a:lnTo>
                  <a:lnTo>
                    <a:pt x="2654" y="834"/>
                  </a:lnTo>
                  <a:lnTo>
                    <a:pt x="2469" y="865"/>
                  </a:lnTo>
                  <a:lnTo>
                    <a:pt x="2006" y="865"/>
                  </a:lnTo>
                  <a:lnTo>
                    <a:pt x="1543" y="834"/>
                  </a:lnTo>
                  <a:lnTo>
                    <a:pt x="1296" y="865"/>
                  </a:lnTo>
                  <a:lnTo>
                    <a:pt x="926" y="865"/>
                  </a:lnTo>
                  <a:lnTo>
                    <a:pt x="741" y="834"/>
                  </a:lnTo>
                  <a:lnTo>
                    <a:pt x="586" y="772"/>
                  </a:lnTo>
                  <a:lnTo>
                    <a:pt x="432" y="710"/>
                  </a:lnTo>
                  <a:lnTo>
                    <a:pt x="309" y="587"/>
                  </a:lnTo>
                  <a:lnTo>
                    <a:pt x="154" y="463"/>
                  </a:lnTo>
                  <a:lnTo>
                    <a:pt x="62" y="278"/>
                  </a:lnTo>
                  <a:lnTo>
                    <a:pt x="31" y="278"/>
                  </a:lnTo>
                  <a:lnTo>
                    <a:pt x="0" y="309"/>
                  </a:lnTo>
                  <a:lnTo>
                    <a:pt x="0" y="340"/>
                  </a:lnTo>
                  <a:lnTo>
                    <a:pt x="0" y="402"/>
                  </a:lnTo>
                  <a:lnTo>
                    <a:pt x="0" y="4660"/>
                  </a:lnTo>
                  <a:lnTo>
                    <a:pt x="0" y="4876"/>
                  </a:lnTo>
                  <a:lnTo>
                    <a:pt x="62" y="5092"/>
                  </a:lnTo>
                  <a:lnTo>
                    <a:pt x="93" y="5185"/>
                  </a:lnTo>
                  <a:lnTo>
                    <a:pt x="123" y="5277"/>
                  </a:lnTo>
                  <a:lnTo>
                    <a:pt x="216" y="5339"/>
                  </a:lnTo>
                  <a:lnTo>
                    <a:pt x="309" y="5370"/>
                  </a:lnTo>
                  <a:lnTo>
                    <a:pt x="617" y="5401"/>
                  </a:lnTo>
                  <a:lnTo>
                    <a:pt x="926" y="5401"/>
                  </a:lnTo>
                  <a:lnTo>
                    <a:pt x="1234" y="5370"/>
                  </a:lnTo>
                  <a:lnTo>
                    <a:pt x="1389" y="5339"/>
                  </a:lnTo>
                  <a:lnTo>
                    <a:pt x="1543" y="5308"/>
                  </a:lnTo>
                  <a:lnTo>
                    <a:pt x="1605" y="5123"/>
                  </a:lnTo>
                  <a:lnTo>
                    <a:pt x="1605" y="4969"/>
                  </a:lnTo>
                  <a:lnTo>
                    <a:pt x="1605" y="3241"/>
                  </a:lnTo>
                  <a:lnTo>
                    <a:pt x="1605" y="3117"/>
                  </a:lnTo>
                  <a:lnTo>
                    <a:pt x="1605" y="3025"/>
                  </a:lnTo>
                  <a:lnTo>
                    <a:pt x="1666" y="2963"/>
                  </a:lnTo>
                  <a:lnTo>
                    <a:pt x="1728" y="2932"/>
                  </a:lnTo>
                  <a:lnTo>
                    <a:pt x="1882" y="2932"/>
                  </a:lnTo>
                  <a:lnTo>
                    <a:pt x="1944" y="2963"/>
                  </a:lnTo>
                  <a:lnTo>
                    <a:pt x="1975" y="3025"/>
                  </a:lnTo>
                  <a:lnTo>
                    <a:pt x="2006" y="3117"/>
                  </a:lnTo>
                  <a:lnTo>
                    <a:pt x="2006" y="3271"/>
                  </a:lnTo>
                  <a:lnTo>
                    <a:pt x="2006" y="4938"/>
                  </a:lnTo>
                  <a:lnTo>
                    <a:pt x="2006" y="5154"/>
                  </a:lnTo>
                  <a:lnTo>
                    <a:pt x="2037" y="5215"/>
                  </a:lnTo>
                  <a:lnTo>
                    <a:pt x="2098" y="5308"/>
                  </a:lnTo>
                  <a:lnTo>
                    <a:pt x="2160" y="5339"/>
                  </a:lnTo>
                  <a:lnTo>
                    <a:pt x="2253" y="5370"/>
                  </a:lnTo>
                  <a:lnTo>
                    <a:pt x="2469" y="5401"/>
                  </a:lnTo>
                  <a:lnTo>
                    <a:pt x="2839" y="5401"/>
                  </a:lnTo>
                  <a:lnTo>
                    <a:pt x="3178" y="5370"/>
                  </a:lnTo>
                  <a:lnTo>
                    <a:pt x="3394" y="5308"/>
                  </a:lnTo>
                  <a:lnTo>
                    <a:pt x="3518" y="5246"/>
                  </a:lnTo>
                  <a:lnTo>
                    <a:pt x="3579" y="5092"/>
                  </a:lnTo>
                  <a:lnTo>
                    <a:pt x="3610" y="4907"/>
                  </a:lnTo>
                  <a:lnTo>
                    <a:pt x="3610" y="4722"/>
                  </a:lnTo>
                  <a:lnTo>
                    <a:pt x="3610" y="278"/>
                  </a:lnTo>
                  <a:lnTo>
                    <a:pt x="3610" y="93"/>
                  </a:lnTo>
                  <a:lnTo>
                    <a:pt x="3579" y="31"/>
                  </a:lnTo>
                  <a:lnTo>
                    <a:pt x="3518"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8"/>
            <p:cNvSpPr/>
            <p:nvPr/>
          </p:nvSpPr>
          <p:spPr>
            <a:xfrm>
              <a:off x="3270000" y="4483275"/>
              <a:ext cx="111875" cy="48625"/>
            </a:xfrm>
            <a:custGeom>
              <a:avLst/>
              <a:gdLst/>
              <a:ahLst/>
              <a:cxnLst/>
              <a:rect l="l" t="t" r="r" b="b"/>
              <a:pathLst>
                <a:path w="4475" h="1945" extrusionOk="0">
                  <a:moveTo>
                    <a:pt x="525" y="0"/>
                  </a:moveTo>
                  <a:lnTo>
                    <a:pt x="340" y="31"/>
                  </a:lnTo>
                  <a:lnTo>
                    <a:pt x="185" y="93"/>
                  </a:lnTo>
                  <a:lnTo>
                    <a:pt x="124" y="185"/>
                  </a:lnTo>
                  <a:lnTo>
                    <a:pt x="93" y="370"/>
                  </a:lnTo>
                  <a:lnTo>
                    <a:pt x="31" y="710"/>
                  </a:lnTo>
                  <a:lnTo>
                    <a:pt x="0" y="1018"/>
                  </a:lnTo>
                  <a:lnTo>
                    <a:pt x="0" y="1204"/>
                  </a:lnTo>
                  <a:lnTo>
                    <a:pt x="31" y="1389"/>
                  </a:lnTo>
                  <a:lnTo>
                    <a:pt x="93" y="1512"/>
                  </a:lnTo>
                  <a:lnTo>
                    <a:pt x="185" y="1636"/>
                  </a:lnTo>
                  <a:lnTo>
                    <a:pt x="278" y="1728"/>
                  </a:lnTo>
                  <a:lnTo>
                    <a:pt x="401" y="1790"/>
                  </a:lnTo>
                  <a:lnTo>
                    <a:pt x="586" y="1852"/>
                  </a:lnTo>
                  <a:lnTo>
                    <a:pt x="772" y="1882"/>
                  </a:lnTo>
                  <a:lnTo>
                    <a:pt x="1111" y="1913"/>
                  </a:lnTo>
                  <a:lnTo>
                    <a:pt x="1420" y="1913"/>
                  </a:lnTo>
                  <a:lnTo>
                    <a:pt x="2068" y="1944"/>
                  </a:lnTo>
                  <a:lnTo>
                    <a:pt x="2438" y="1913"/>
                  </a:lnTo>
                  <a:lnTo>
                    <a:pt x="4289" y="1913"/>
                  </a:lnTo>
                  <a:lnTo>
                    <a:pt x="4351" y="1882"/>
                  </a:lnTo>
                  <a:lnTo>
                    <a:pt x="4382" y="1852"/>
                  </a:lnTo>
                  <a:lnTo>
                    <a:pt x="4413" y="1790"/>
                  </a:lnTo>
                  <a:lnTo>
                    <a:pt x="4444" y="1728"/>
                  </a:lnTo>
                  <a:lnTo>
                    <a:pt x="4474" y="1543"/>
                  </a:lnTo>
                  <a:lnTo>
                    <a:pt x="4474" y="525"/>
                  </a:lnTo>
                  <a:lnTo>
                    <a:pt x="4444" y="247"/>
                  </a:lnTo>
                  <a:lnTo>
                    <a:pt x="4413" y="154"/>
                  </a:lnTo>
                  <a:lnTo>
                    <a:pt x="4382" y="93"/>
                  </a:lnTo>
                  <a:lnTo>
                    <a:pt x="4320" y="31"/>
                  </a:lnTo>
                  <a:lnTo>
                    <a:pt x="4228"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8"/>
            <p:cNvSpPr/>
            <p:nvPr/>
          </p:nvSpPr>
          <p:spPr>
            <a:xfrm>
              <a:off x="3320125" y="4483275"/>
              <a:ext cx="44000" cy="25"/>
            </a:xfrm>
            <a:custGeom>
              <a:avLst/>
              <a:gdLst/>
              <a:ahLst/>
              <a:cxnLst/>
              <a:rect l="l" t="t" r="r" b="b"/>
              <a:pathLst>
                <a:path w="1760" h="1" extrusionOk="0">
                  <a:moveTo>
                    <a:pt x="1760" y="0"/>
                  </a:moveTo>
                  <a:lnTo>
                    <a:pt x="1760" y="0"/>
                  </a:lnTo>
                  <a:lnTo>
                    <a:pt x="1" y="0"/>
                  </a:lnTo>
                  <a:lnTo>
                    <a:pt x="1" y="0"/>
                  </a:lnTo>
                  <a:lnTo>
                    <a:pt x="1" y="0"/>
                  </a:lnTo>
                  <a:lnTo>
                    <a:pt x="1760" y="0"/>
                  </a:lnTo>
                  <a:lnTo>
                    <a:pt x="176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8"/>
            <p:cNvSpPr/>
            <p:nvPr/>
          </p:nvSpPr>
          <p:spPr>
            <a:xfrm>
              <a:off x="3334800" y="5292500"/>
              <a:ext cx="119575" cy="47075"/>
            </a:xfrm>
            <a:custGeom>
              <a:avLst/>
              <a:gdLst/>
              <a:ahLst/>
              <a:cxnLst/>
              <a:rect l="l" t="t" r="r" b="b"/>
              <a:pathLst>
                <a:path w="4783" h="1883" extrusionOk="0">
                  <a:moveTo>
                    <a:pt x="2808" y="0"/>
                  </a:moveTo>
                  <a:lnTo>
                    <a:pt x="2438" y="31"/>
                  </a:lnTo>
                  <a:lnTo>
                    <a:pt x="2160" y="93"/>
                  </a:lnTo>
                  <a:lnTo>
                    <a:pt x="1913" y="154"/>
                  </a:lnTo>
                  <a:lnTo>
                    <a:pt x="1636" y="247"/>
                  </a:lnTo>
                  <a:lnTo>
                    <a:pt x="1389" y="340"/>
                  </a:lnTo>
                  <a:lnTo>
                    <a:pt x="1142" y="463"/>
                  </a:lnTo>
                  <a:lnTo>
                    <a:pt x="926" y="617"/>
                  </a:lnTo>
                  <a:lnTo>
                    <a:pt x="710" y="772"/>
                  </a:lnTo>
                  <a:lnTo>
                    <a:pt x="494" y="957"/>
                  </a:lnTo>
                  <a:lnTo>
                    <a:pt x="340" y="1111"/>
                  </a:lnTo>
                  <a:lnTo>
                    <a:pt x="216" y="1265"/>
                  </a:lnTo>
                  <a:lnTo>
                    <a:pt x="124" y="1450"/>
                  </a:lnTo>
                  <a:lnTo>
                    <a:pt x="31" y="1636"/>
                  </a:lnTo>
                  <a:lnTo>
                    <a:pt x="0" y="1728"/>
                  </a:lnTo>
                  <a:lnTo>
                    <a:pt x="31" y="1790"/>
                  </a:lnTo>
                  <a:lnTo>
                    <a:pt x="62" y="1852"/>
                  </a:lnTo>
                  <a:lnTo>
                    <a:pt x="154" y="1882"/>
                  </a:lnTo>
                  <a:lnTo>
                    <a:pt x="741" y="1882"/>
                  </a:lnTo>
                  <a:lnTo>
                    <a:pt x="1142" y="1852"/>
                  </a:lnTo>
                  <a:lnTo>
                    <a:pt x="1913" y="1882"/>
                  </a:lnTo>
                  <a:lnTo>
                    <a:pt x="3641" y="1882"/>
                  </a:lnTo>
                  <a:lnTo>
                    <a:pt x="3826" y="1852"/>
                  </a:lnTo>
                  <a:lnTo>
                    <a:pt x="3919" y="1821"/>
                  </a:lnTo>
                  <a:lnTo>
                    <a:pt x="4012" y="1759"/>
                  </a:lnTo>
                  <a:lnTo>
                    <a:pt x="4197" y="1543"/>
                  </a:lnTo>
                  <a:lnTo>
                    <a:pt x="4382" y="1358"/>
                  </a:lnTo>
                  <a:lnTo>
                    <a:pt x="4567" y="1111"/>
                  </a:lnTo>
                  <a:lnTo>
                    <a:pt x="4721" y="895"/>
                  </a:lnTo>
                  <a:lnTo>
                    <a:pt x="4783" y="772"/>
                  </a:lnTo>
                  <a:lnTo>
                    <a:pt x="4783" y="679"/>
                  </a:lnTo>
                  <a:lnTo>
                    <a:pt x="4752" y="617"/>
                  </a:lnTo>
                  <a:lnTo>
                    <a:pt x="4660" y="525"/>
                  </a:lnTo>
                  <a:lnTo>
                    <a:pt x="4289" y="309"/>
                  </a:lnTo>
                  <a:lnTo>
                    <a:pt x="3919" y="154"/>
                  </a:lnTo>
                  <a:lnTo>
                    <a:pt x="3549" y="62"/>
                  </a:lnTo>
                  <a:lnTo>
                    <a:pt x="3178"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8"/>
            <p:cNvSpPr/>
            <p:nvPr/>
          </p:nvSpPr>
          <p:spPr>
            <a:xfrm>
              <a:off x="3442025" y="5022500"/>
              <a:ext cx="36275" cy="92600"/>
            </a:xfrm>
            <a:custGeom>
              <a:avLst/>
              <a:gdLst/>
              <a:ahLst/>
              <a:cxnLst/>
              <a:rect l="l" t="t" r="r" b="b"/>
              <a:pathLst>
                <a:path w="1451" h="3704" extrusionOk="0">
                  <a:moveTo>
                    <a:pt x="587" y="0"/>
                  </a:moveTo>
                  <a:lnTo>
                    <a:pt x="525" y="31"/>
                  </a:lnTo>
                  <a:lnTo>
                    <a:pt x="432" y="62"/>
                  </a:lnTo>
                  <a:lnTo>
                    <a:pt x="371" y="124"/>
                  </a:lnTo>
                  <a:lnTo>
                    <a:pt x="371" y="216"/>
                  </a:lnTo>
                  <a:lnTo>
                    <a:pt x="371" y="988"/>
                  </a:lnTo>
                  <a:lnTo>
                    <a:pt x="371" y="1358"/>
                  </a:lnTo>
                  <a:lnTo>
                    <a:pt x="401" y="1728"/>
                  </a:lnTo>
                  <a:lnTo>
                    <a:pt x="401" y="2191"/>
                  </a:lnTo>
                  <a:lnTo>
                    <a:pt x="371" y="2623"/>
                  </a:lnTo>
                  <a:lnTo>
                    <a:pt x="247" y="3055"/>
                  </a:lnTo>
                  <a:lnTo>
                    <a:pt x="93" y="3487"/>
                  </a:lnTo>
                  <a:lnTo>
                    <a:pt x="31" y="3580"/>
                  </a:lnTo>
                  <a:lnTo>
                    <a:pt x="0" y="3641"/>
                  </a:lnTo>
                  <a:lnTo>
                    <a:pt x="0" y="3703"/>
                  </a:lnTo>
                  <a:lnTo>
                    <a:pt x="1420" y="3703"/>
                  </a:lnTo>
                  <a:lnTo>
                    <a:pt x="1451" y="3641"/>
                  </a:lnTo>
                  <a:lnTo>
                    <a:pt x="1420" y="3580"/>
                  </a:lnTo>
                  <a:lnTo>
                    <a:pt x="1327" y="3518"/>
                  </a:lnTo>
                  <a:lnTo>
                    <a:pt x="1204" y="3271"/>
                  </a:lnTo>
                  <a:lnTo>
                    <a:pt x="1111" y="3024"/>
                  </a:lnTo>
                  <a:lnTo>
                    <a:pt x="1080" y="2746"/>
                  </a:lnTo>
                  <a:lnTo>
                    <a:pt x="1049" y="2469"/>
                  </a:lnTo>
                  <a:lnTo>
                    <a:pt x="1049" y="371"/>
                  </a:lnTo>
                  <a:lnTo>
                    <a:pt x="1019" y="155"/>
                  </a:lnTo>
                  <a:lnTo>
                    <a:pt x="988" y="93"/>
                  </a:lnTo>
                  <a:lnTo>
                    <a:pt x="957" y="31"/>
                  </a:lnTo>
                  <a:lnTo>
                    <a:pt x="895"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a:off x="3458225" y="5349575"/>
              <a:ext cx="13125" cy="113425"/>
            </a:xfrm>
            <a:custGeom>
              <a:avLst/>
              <a:gdLst/>
              <a:ahLst/>
              <a:cxnLst/>
              <a:rect l="l" t="t" r="r" b="b"/>
              <a:pathLst>
                <a:path w="525" h="4537" extrusionOk="0">
                  <a:moveTo>
                    <a:pt x="216" y="1"/>
                  </a:moveTo>
                  <a:lnTo>
                    <a:pt x="93" y="31"/>
                  </a:lnTo>
                  <a:lnTo>
                    <a:pt x="31" y="124"/>
                  </a:lnTo>
                  <a:lnTo>
                    <a:pt x="0" y="247"/>
                  </a:lnTo>
                  <a:lnTo>
                    <a:pt x="0" y="2253"/>
                  </a:lnTo>
                  <a:lnTo>
                    <a:pt x="0" y="2438"/>
                  </a:lnTo>
                  <a:lnTo>
                    <a:pt x="0" y="4259"/>
                  </a:lnTo>
                  <a:lnTo>
                    <a:pt x="31" y="4382"/>
                  </a:lnTo>
                  <a:lnTo>
                    <a:pt x="62" y="4475"/>
                  </a:lnTo>
                  <a:lnTo>
                    <a:pt x="124" y="4537"/>
                  </a:lnTo>
                  <a:lnTo>
                    <a:pt x="247" y="4537"/>
                  </a:lnTo>
                  <a:lnTo>
                    <a:pt x="371" y="4506"/>
                  </a:lnTo>
                  <a:lnTo>
                    <a:pt x="432" y="4475"/>
                  </a:lnTo>
                  <a:lnTo>
                    <a:pt x="494" y="4382"/>
                  </a:lnTo>
                  <a:lnTo>
                    <a:pt x="525" y="4259"/>
                  </a:lnTo>
                  <a:lnTo>
                    <a:pt x="525" y="4135"/>
                  </a:lnTo>
                  <a:lnTo>
                    <a:pt x="525" y="340"/>
                  </a:lnTo>
                  <a:lnTo>
                    <a:pt x="494" y="186"/>
                  </a:lnTo>
                  <a:lnTo>
                    <a:pt x="494" y="124"/>
                  </a:lnTo>
                  <a:lnTo>
                    <a:pt x="463" y="62"/>
                  </a:lnTo>
                  <a:lnTo>
                    <a:pt x="340"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8"/>
            <p:cNvSpPr/>
            <p:nvPr/>
          </p:nvSpPr>
          <p:spPr>
            <a:xfrm>
              <a:off x="3314725" y="4397650"/>
              <a:ext cx="23175" cy="76375"/>
            </a:xfrm>
            <a:custGeom>
              <a:avLst/>
              <a:gdLst/>
              <a:ahLst/>
              <a:cxnLst/>
              <a:rect l="l" t="t" r="r" b="b"/>
              <a:pathLst>
                <a:path w="927" h="3055" extrusionOk="0">
                  <a:moveTo>
                    <a:pt x="495" y="0"/>
                  </a:moveTo>
                  <a:lnTo>
                    <a:pt x="402" y="31"/>
                  </a:lnTo>
                  <a:lnTo>
                    <a:pt x="309" y="679"/>
                  </a:lnTo>
                  <a:lnTo>
                    <a:pt x="1" y="2654"/>
                  </a:lnTo>
                  <a:lnTo>
                    <a:pt x="1" y="2808"/>
                  </a:lnTo>
                  <a:lnTo>
                    <a:pt x="1" y="2901"/>
                  </a:lnTo>
                  <a:lnTo>
                    <a:pt x="93" y="2993"/>
                  </a:lnTo>
                  <a:lnTo>
                    <a:pt x="217" y="3055"/>
                  </a:lnTo>
                  <a:lnTo>
                    <a:pt x="772" y="3055"/>
                  </a:lnTo>
                  <a:lnTo>
                    <a:pt x="834" y="3024"/>
                  </a:lnTo>
                  <a:lnTo>
                    <a:pt x="896" y="2993"/>
                  </a:lnTo>
                  <a:lnTo>
                    <a:pt x="927" y="2931"/>
                  </a:lnTo>
                  <a:lnTo>
                    <a:pt x="927" y="2870"/>
                  </a:lnTo>
                  <a:lnTo>
                    <a:pt x="927" y="2654"/>
                  </a:lnTo>
                  <a:lnTo>
                    <a:pt x="927" y="2499"/>
                  </a:lnTo>
                  <a:lnTo>
                    <a:pt x="587" y="247"/>
                  </a:lnTo>
                  <a:lnTo>
                    <a:pt x="525" y="31"/>
                  </a:lnTo>
                  <a:lnTo>
                    <a:pt x="525"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p:cNvSpPr/>
            <p:nvPr/>
          </p:nvSpPr>
          <p:spPr>
            <a:xfrm>
              <a:off x="3315500" y="4541125"/>
              <a:ext cx="22400" cy="37825"/>
            </a:xfrm>
            <a:custGeom>
              <a:avLst/>
              <a:gdLst/>
              <a:ahLst/>
              <a:cxnLst/>
              <a:rect l="l" t="t" r="r" b="b"/>
              <a:pathLst>
                <a:path w="896" h="1513" extrusionOk="0">
                  <a:moveTo>
                    <a:pt x="248" y="0"/>
                  </a:moveTo>
                  <a:lnTo>
                    <a:pt x="124" y="62"/>
                  </a:lnTo>
                  <a:lnTo>
                    <a:pt x="32" y="155"/>
                  </a:lnTo>
                  <a:lnTo>
                    <a:pt x="1" y="278"/>
                  </a:lnTo>
                  <a:lnTo>
                    <a:pt x="1" y="402"/>
                  </a:lnTo>
                  <a:lnTo>
                    <a:pt x="32" y="710"/>
                  </a:lnTo>
                  <a:lnTo>
                    <a:pt x="1" y="988"/>
                  </a:lnTo>
                  <a:lnTo>
                    <a:pt x="1" y="1173"/>
                  </a:lnTo>
                  <a:lnTo>
                    <a:pt x="32" y="1296"/>
                  </a:lnTo>
                  <a:lnTo>
                    <a:pt x="124" y="1420"/>
                  </a:lnTo>
                  <a:lnTo>
                    <a:pt x="278" y="1482"/>
                  </a:lnTo>
                  <a:lnTo>
                    <a:pt x="525" y="1512"/>
                  </a:lnTo>
                  <a:lnTo>
                    <a:pt x="680" y="1482"/>
                  </a:lnTo>
                  <a:lnTo>
                    <a:pt x="803" y="1420"/>
                  </a:lnTo>
                  <a:lnTo>
                    <a:pt x="865" y="1296"/>
                  </a:lnTo>
                  <a:lnTo>
                    <a:pt x="896" y="1111"/>
                  </a:lnTo>
                  <a:lnTo>
                    <a:pt x="865" y="618"/>
                  </a:lnTo>
                  <a:lnTo>
                    <a:pt x="865" y="216"/>
                  </a:lnTo>
                  <a:lnTo>
                    <a:pt x="834" y="93"/>
                  </a:lnTo>
                  <a:lnTo>
                    <a:pt x="772" y="31"/>
                  </a:lnTo>
                  <a:lnTo>
                    <a:pt x="618"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3347125" y="4541125"/>
              <a:ext cx="22400" cy="37825"/>
            </a:xfrm>
            <a:custGeom>
              <a:avLst/>
              <a:gdLst/>
              <a:ahLst/>
              <a:cxnLst/>
              <a:rect l="l" t="t" r="r" b="b"/>
              <a:pathLst>
                <a:path w="896" h="1513" extrusionOk="0">
                  <a:moveTo>
                    <a:pt x="217" y="0"/>
                  </a:moveTo>
                  <a:lnTo>
                    <a:pt x="155" y="31"/>
                  </a:lnTo>
                  <a:lnTo>
                    <a:pt x="93" y="62"/>
                  </a:lnTo>
                  <a:lnTo>
                    <a:pt x="63" y="124"/>
                  </a:lnTo>
                  <a:lnTo>
                    <a:pt x="32" y="186"/>
                  </a:lnTo>
                  <a:lnTo>
                    <a:pt x="1" y="402"/>
                  </a:lnTo>
                  <a:lnTo>
                    <a:pt x="1" y="618"/>
                  </a:lnTo>
                  <a:lnTo>
                    <a:pt x="32" y="803"/>
                  </a:lnTo>
                  <a:lnTo>
                    <a:pt x="63" y="1019"/>
                  </a:lnTo>
                  <a:lnTo>
                    <a:pt x="1" y="1204"/>
                  </a:lnTo>
                  <a:lnTo>
                    <a:pt x="1" y="1266"/>
                  </a:lnTo>
                  <a:lnTo>
                    <a:pt x="32" y="1327"/>
                  </a:lnTo>
                  <a:lnTo>
                    <a:pt x="63" y="1389"/>
                  </a:lnTo>
                  <a:lnTo>
                    <a:pt x="124" y="1420"/>
                  </a:lnTo>
                  <a:lnTo>
                    <a:pt x="279" y="1482"/>
                  </a:lnTo>
                  <a:lnTo>
                    <a:pt x="433" y="1512"/>
                  </a:lnTo>
                  <a:lnTo>
                    <a:pt x="556" y="1482"/>
                  </a:lnTo>
                  <a:lnTo>
                    <a:pt x="711" y="1451"/>
                  </a:lnTo>
                  <a:lnTo>
                    <a:pt x="834" y="1358"/>
                  </a:lnTo>
                  <a:lnTo>
                    <a:pt x="896" y="1266"/>
                  </a:lnTo>
                  <a:lnTo>
                    <a:pt x="896" y="1142"/>
                  </a:lnTo>
                  <a:lnTo>
                    <a:pt x="865" y="1019"/>
                  </a:lnTo>
                  <a:lnTo>
                    <a:pt x="865" y="741"/>
                  </a:lnTo>
                  <a:lnTo>
                    <a:pt x="865" y="494"/>
                  </a:lnTo>
                  <a:lnTo>
                    <a:pt x="896" y="247"/>
                  </a:lnTo>
                  <a:lnTo>
                    <a:pt x="865" y="155"/>
                  </a:lnTo>
                  <a:lnTo>
                    <a:pt x="834" y="93"/>
                  </a:lnTo>
                  <a:lnTo>
                    <a:pt x="772" y="62"/>
                  </a:lnTo>
                  <a:lnTo>
                    <a:pt x="68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3021600" y="5166750"/>
              <a:ext cx="114950" cy="304725"/>
            </a:xfrm>
            <a:custGeom>
              <a:avLst/>
              <a:gdLst/>
              <a:ahLst/>
              <a:cxnLst/>
              <a:rect l="l" t="t" r="r" b="b"/>
              <a:pathLst>
                <a:path w="4598" h="12189" extrusionOk="0">
                  <a:moveTo>
                    <a:pt x="1049" y="0"/>
                  </a:moveTo>
                  <a:lnTo>
                    <a:pt x="864" y="62"/>
                  </a:lnTo>
                  <a:lnTo>
                    <a:pt x="648" y="216"/>
                  </a:lnTo>
                  <a:lnTo>
                    <a:pt x="0" y="741"/>
                  </a:lnTo>
                  <a:lnTo>
                    <a:pt x="31" y="803"/>
                  </a:lnTo>
                  <a:lnTo>
                    <a:pt x="371" y="463"/>
                  </a:lnTo>
                  <a:lnTo>
                    <a:pt x="741" y="186"/>
                  </a:lnTo>
                  <a:lnTo>
                    <a:pt x="803" y="402"/>
                  </a:lnTo>
                  <a:lnTo>
                    <a:pt x="1142" y="402"/>
                  </a:lnTo>
                  <a:lnTo>
                    <a:pt x="1389" y="432"/>
                  </a:lnTo>
                  <a:lnTo>
                    <a:pt x="1636" y="494"/>
                  </a:lnTo>
                  <a:lnTo>
                    <a:pt x="1852" y="556"/>
                  </a:lnTo>
                  <a:lnTo>
                    <a:pt x="2037" y="648"/>
                  </a:lnTo>
                  <a:lnTo>
                    <a:pt x="2222" y="741"/>
                  </a:lnTo>
                  <a:lnTo>
                    <a:pt x="2407" y="864"/>
                  </a:lnTo>
                  <a:lnTo>
                    <a:pt x="2561" y="988"/>
                  </a:lnTo>
                  <a:lnTo>
                    <a:pt x="2685" y="1173"/>
                  </a:lnTo>
                  <a:lnTo>
                    <a:pt x="2932" y="1512"/>
                  </a:lnTo>
                  <a:lnTo>
                    <a:pt x="3148" y="1944"/>
                  </a:lnTo>
                  <a:lnTo>
                    <a:pt x="3333" y="2407"/>
                  </a:lnTo>
                  <a:lnTo>
                    <a:pt x="3487" y="2901"/>
                  </a:lnTo>
                  <a:lnTo>
                    <a:pt x="3580" y="3364"/>
                  </a:lnTo>
                  <a:lnTo>
                    <a:pt x="3611" y="3796"/>
                  </a:lnTo>
                  <a:lnTo>
                    <a:pt x="3641" y="4722"/>
                  </a:lnTo>
                  <a:lnTo>
                    <a:pt x="3611" y="6110"/>
                  </a:lnTo>
                  <a:lnTo>
                    <a:pt x="3611" y="7530"/>
                  </a:lnTo>
                  <a:lnTo>
                    <a:pt x="3611" y="9381"/>
                  </a:lnTo>
                  <a:lnTo>
                    <a:pt x="3641" y="11232"/>
                  </a:lnTo>
                  <a:lnTo>
                    <a:pt x="3611" y="11541"/>
                  </a:lnTo>
                  <a:lnTo>
                    <a:pt x="3580" y="11634"/>
                  </a:lnTo>
                  <a:lnTo>
                    <a:pt x="3549" y="11726"/>
                  </a:lnTo>
                  <a:lnTo>
                    <a:pt x="3456" y="11757"/>
                  </a:lnTo>
                  <a:lnTo>
                    <a:pt x="3364" y="11788"/>
                  </a:lnTo>
                  <a:lnTo>
                    <a:pt x="3086" y="11819"/>
                  </a:lnTo>
                  <a:lnTo>
                    <a:pt x="124" y="11819"/>
                  </a:lnTo>
                  <a:lnTo>
                    <a:pt x="124" y="11850"/>
                  </a:lnTo>
                  <a:lnTo>
                    <a:pt x="864" y="11850"/>
                  </a:lnTo>
                  <a:lnTo>
                    <a:pt x="833" y="12004"/>
                  </a:lnTo>
                  <a:lnTo>
                    <a:pt x="803" y="12189"/>
                  </a:lnTo>
                  <a:lnTo>
                    <a:pt x="4228" y="12189"/>
                  </a:lnTo>
                  <a:lnTo>
                    <a:pt x="4228" y="11911"/>
                  </a:lnTo>
                  <a:lnTo>
                    <a:pt x="4413" y="11850"/>
                  </a:lnTo>
                  <a:lnTo>
                    <a:pt x="4598" y="11850"/>
                  </a:lnTo>
                  <a:lnTo>
                    <a:pt x="4444" y="11819"/>
                  </a:lnTo>
                  <a:lnTo>
                    <a:pt x="4289" y="11788"/>
                  </a:lnTo>
                  <a:lnTo>
                    <a:pt x="4197" y="11726"/>
                  </a:lnTo>
                  <a:lnTo>
                    <a:pt x="4104" y="11634"/>
                  </a:lnTo>
                  <a:lnTo>
                    <a:pt x="4043" y="11541"/>
                  </a:lnTo>
                  <a:lnTo>
                    <a:pt x="4012" y="11387"/>
                  </a:lnTo>
                  <a:lnTo>
                    <a:pt x="3981" y="10986"/>
                  </a:lnTo>
                  <a:lnTo>
                    <a:pt x="3981" y="9381"/>
                  </a:lnTo>
                  <a:lnTo>
                    <a:pt x="3981" y="3950"/>
                  </a:lnTo>
                  <a:lnTo>
                    <a:pt x="3950" y="3395"/>
                  </a:lnTo>
                  <a:lnTo>
                    <a:pt x="3857" y="2901"/>
                  </a:lnTo>
                  <a:lnTo>
                    <a:pt x="3734" y="2407"/>
                  </a:lnTo>
                  <a:lnTo>
                    <a:pt x="3518" y="1975"/>
                  </a:lnTo>
                  <a:lnTo>
                    <a:pt x="3271" y="1574"/>
                  </a:lnTo>
                  <a:lnTo>
                    <a:pt x="2963" y="1204"/>
                  </a:lnTo>
                  <a:lnTo>
                    <a:pt x="2623" y="834"/>
                  </a:lnTo>
                  <a:lnTo>
                    <a:pt x="2191" y="525"/>
                  </a:lnTo>
                  <a:lnTo>
                    <a:pt x="1790" y="278"/>
                  </a:lnTo>
                  <a:lnTo>
                    <a:pt x="1481" y="124"/>
                  </a:lnTo>
                  <a:lnTo>
                    <a:pt x="1265" y="31"/>
                  </a:lnTo>
                  <a:lnTo>
                    <a:pt x="1142" y="0"/>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3023125" y="5462975"/>
              <a:ext cx="20100" cy="8500"/>
            </a:xfrm>
            <a:custGeom>
              <a:avLst/>
              <a:gdLst/>
              <a:ahLst/>
              <a:cxnLst/>
              <a:rect l="l" t="t" r="r" b="b"/>
              <a:pathLst>
                <a:path w="804" h="340" extrusionOk="0">
                  <a:moveTo>
                    <a:pt x="63" y="1"/>
                  </a:moveTo>
                  <a:lnTo>
                    <a:pt x="32" y="155"/>
                  </a:lnTo>
                  <a:lnTo>
                    <a:pt x="1" y="247"/>
                  </a:lnTo>
                  <a:lnTo>
                    <a:pt x="1" y="309"/>
                  </a:lnTo>
                  <a:lnTo>
                    <a:pt x="124" y="340"/>
                  </a:lnTo>
                  <a:lnTo>
                    <a:pt x="742" y="340"/>
                  </a:lnTo>
                  <a:lnTo>
                    <a:pt x="772" y="155"/>
                  </a:lnTo>
                  <a:lnTo>
                    <a:pt x="803" y="1"/>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8"/>
            <p:cNvSpPr/>
            <p:nvPr/>
          </p:nvSpPr>
          <p:spPr>
            <a:xfrm>
              <a:off x="3022375" y="5171375"/>
              <a:ext cx="19300" cy="23175"/>
            </a:xfrm>
            <a:custGeom>
              <a:avLst/>
              <a:gdLst/>
              <a:ahLst/>
              <a:cxnLst/>
              <a:rect l="l" t="t" r="r" b="b"/>
              <a:pathLst>
                <a:path w="772" h="927" extrusionOk="0">
                  <a:moveTo>
                    <a:pt x="710" y="1"/>
                  </a:moveTo>
                  <a:lnTo>
                    <a:pt x="340" y="278"/>
                  </a:lnTo>
                  <a:lnTo>
                    <a:pt x="0" y="618"/>
                  </a:lnTo>
                  <a:lnTo>
                    <a:pt x="31" y="772"/>
                  </a:lnTo>
                  <a:lnTo>
                    <a:pt x="31" y="926"/>
                  </a:lnTo>
                  <a:lnTo>
                    <a:pt x="216" y="772"/>
                  </a:lnTo>
                  <a:lnTo>
                    <a:pt x="340" y="649"/>
                  </a:lnTo>
                  <a:lnTo>
                    <a:pt x="463" y="433"/>
                  </a:lnTo>
                  <a:lnTo>
                    <a:pt x="525" y="371"/>
                  </a:lnTo>
                  <a:lnTo>
                    <a:pt x="586" y="309"/>
                  </a:lnTo>
                  <a:lnTo>
                    <a:pt x="648" y="247"/>
                  </a:lnTo>
                  <a:lnTo>
                    <a:pt x="772" y="217"/>
                  </a:lnTo>
                  <a:lnTo>
                    <a:pt x="710" y="1"/>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8"/>
            <p:cNvSpPr/>
            <p:nvPr/>
          </p:nvSpPr>
          <p:spPr>
            <a:xfrm>
              <a:off x="3127275" y="5462975"/>
              <a:ext cx="16225" cy="8500"/>
            </a:xfrm>
            <a:custGeom>
              <a:avLst/>
              <a:gdLst/>
              <a:ahLst/>
              <a:cxnLst/>
              <a:rect l="l" t="t" r="r" b="b"/>
              <a:pathLst>
                <a:path w="649" h="340" extrusionOk="0">
                  <a:moveTo>
                    <a:pt x="186" y="1"/>
                  </a:moveTo>
                  <a:lnTo>
                    <a:pt x="1" y="62"/>
                  </a:lnTo>
                  <a:lnTo>
                    <a:pt x="1" y="340"/>
                  </a:lnTo>
                  <a:lnTo>
                    <a:pt x="556" y="340"/>
                  </a:lnTo>
                  <a:lnTo>
                    <a:pt x="649" y="309"/>
                  </a:lnTo>
                  <a:lnTo>
                    <a:pt x="649" y="31"/>
                  </a:lnTo>
                  <a:lnTo>
                    <a:pt x="556" y="1"/>
                  </a:lnTo>
                  <a:close/>
                </a:path>
              </a:pathLst>
            </a:custGeom>
            <a:solidFill>
              <a:srgbClr val="E68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315275" y="5138200"/>
              <a:ext cx="94900" cy="326350"/>
            </a:xfrm>
            <a:custGeom>
              <a:avLst/>
              <a:gdLst/>
              <a:ahLst/>
              <a:cxnLst/>
              <a:rect l="l" t="t" r="r" b="b"/>
              <a:pathLst>
                <a:path w="3796" h="13054" extrusionOk="0">
                  <a:moveTo>
                    <a:pt x="309" y="1"/>
                  </a:moveTo>
                  <a:lnTo>
                    <a:pt x="216" y="62"/>
                  </a:lnTo>
                  <a:lnTo>
                    <a:pt x="124" y="93"/>
                  </a:lnTo>
                  <a:lnTo>
                    <a:pt x="62" y="186"/>
                  </a:lnTo>
                  <a:lnTo>
                    <a:pt x="31" y="248"/>
                  </a:lnTo>
                  <a:lnTo>
                    <a:pt x="0" y="494"/>
                  </a:lnTo>
                  <a:lnTo>
                    <a:pt x="0" y="803"/>
                  </a:lnTo>
                  <a:lnTo>
                    <a:pt x="0" y="1112"/>
                  </a:lnTo>
                  <a:lnTo>
                    <a:pt x="31" y="2901"/>
                  </a:lnTo>
                  <a:lnTo>
                    <a:pt x="0" y="4722"/>
                  </a:lnTo>
                  <a:lnTo>
                    <a:pt x="31" y="5493"/>
                  </a:lnTo>
                  <a:lnTo>
                    <a:pt x="62" y="5709"/>
                  </a:lnTo>
                  <a:lnTo>
                    <a:pt x="93" y="5771"/>
                  </a:lnTo>
                  <a:lnTo>
                    <a:pt x="124" y="5833"/>
                  </a:lnTo>
                  <a:lnTo>
                    <a:pt x="185" y="5894"/>
                  </a:lnTo>
                  <a:lnTo>
                    <a:pt x="278" y="5925"/>
                  </a:lnTo>
                  <a:lnTo>
                    <a:pt x="463" y="5987"/>
                  </a:lnTo>
                  <a:lnTo>
                    <a:pt x="803" y="6018"/>
                  </a:lnTo>
                  <a:lnTo>
                    <a:pt x="1759" y="6018"/>
                  </a:lnTo>
                  <a:lnTo>
                    <a:pt x="1913" y="6049"/>
                  </a:lnTo>
                  <a:lnTo>
                    <a:pt x="1975" y="6080"/>
                  </a:lnTo>
                  <a:lnTo>
                    <a:pt x="2037" y="6172"/>
                  </a:lnTo>
                  <a:lnTo>
                    <a:pt x="2037" y="6296"/>
                  </a:lnTo>
                  <a:lnTo>
                    <a:pt x="2099" y="6944"/>
                  </a:lnTo>
                  <a:lnTo>
                    <a:pt x="2099" y="7129"/>
                  </a:lnTo>
                  <a:lnTo>
                    <a:pt x="2068" y="7283"/>
                  </a:lnTo>
                  <a:lnTo>
                    <a:pt x="2006" y="7406"/>
                  </a:lnTo>
                  <a:lnTo>
                    <a:pt x="1944" y="7499"/>
                  </a:lnTo>
                  <a:lnTo>
                    <a:pt x="1821" y="7561"/>
                  </a:lnTo>
                  <a:lnTo>
                    <a:pt x="1728" y="7592"/>
                  </a:lnTo>
                  <a:lnTo>
                    <a:pt x="1451" y="7592"/>
                  </a:lnTo>
                  <a:lnTo>
                    <a:pt x="895" y="7561"/>
                  </a:lnTo>
                  <a:lnTo>
                    <a:pt x="340" y="7592"/>
                  </a:lnTo>
                  <a:lnTo>
                    <a:pt x="185" y="7592"/>
                  </a:lnTo>
                  <a:lnTo>
                    <a:pt x="93" y="7653"/>
                  </a:lnTo>
                  <a:lnTo>
                    <a:pt x="31" y="7746"/>
                  </a:lnTo>
                  <a:lnTo>
                    <a:pt x="0" y="7900"/>
                  </a:lnTo>
                  <a:lnTo>
                    <a:pt x="0" y="8054"/>
                  </a:lnTo>
                  <a:lnTo>
                    <a:pt x="31" y="8394"/>
                  </a:lnTo>
                  <a:lnTo>
                    <a:pt x="62" y="8486"/>
                  </a:lnTo>
                  <a:lnTo>
                    <a:pt x="93" y="8579"/>
                  </a:lnTo>
                  <a:lnTo>
                    <a:pt x="185" y="8610"/>
                  </a:lnTo>
                  <a:lnTo>
                    <a:pt x="278" y="8641"/>
                  </a:lnTo>
                  <a:lnTo>
                    <a:pt x="3086" y="8641"/>
                  </a:lnTo>
                  <a:lnTo>
                    <a:pt x="3179" y="8702"/>
                  </a:lnTo>
                  <a:lnTo>
                    <a:pt x="3209" y="8795"/>
                  </a:lnTo>
                  <a:lnTo>
                    <a:pt x="3240" y="8949"/>
                  </a:lnTo>
                  <a:lnTo>
                    <a:pt x="3271" y="9505"/>
                  </a:lnTo>
                  <a:lnTo>
                    <a:pt x="3271" y="9721"/>
                  </a:lnTo>
                  <a:lnTo>
                    <a:pt x="3271" y="9875"/>
                  </a:lnTo>
                  <a:lnTo>
                    <a:pt x="3240" y="9998"/>
                  </a:lnTo>
                  <a:lnTo>
                    <a:pt x="3179" y="10091"/>
                  </a:lnTo>
                  <a:lnTo>
                    <a:pt x="3086" y="10153"/>
                  </a:lnTo>
                  <a:lnTo>
                    <a:pt x="2963" y="10184"/>
                  </a:lnTo>
                  <a:lnTo>
                    <a:pt x="2592" y="10214"/>
                  </a:lnTo>
                  <a:lnTo>
                    <a:pt x="216" y="10214"/>
                  </a:lnTo>
                  <a:lnTo>
                    <a:pt x="155" y="10245"/>
                  </a:lnTo>
                  <a:lnTo>
                    <a:pt x="93" y="10276"/>
                  </a:lnTo>
                  <a:lnTo>
                    <a:pt x="62" y="10338"/>
                  </a:lnTo>
                  <a:lnTo>
                    <a:pt x="31" y="10400"/>
                  </a:lnTo>
                  <a:lnTo>
                    <a:pt x="0" y="10585"/>
                  </a:lnTo>
                  <a:lnTo>
                    <a:pt x="31" y="11572"/>
                  </a:lnTo>
                  <a:lnTo>
                    <a:pt x="31" y="12066"/>
                  </a:lnTo>
                  <a:lnTo>
                    <a:pt x="0" y="12560"/>
                  </a:lnTo>
                  <a:lnTo>
                    <a:pt x="0" y="12745"/>
                  </a:lnTo>
                  <a:lnTo>
                    <a:pt x="31" y="12806"/>
                  </a:lnTo>
                  <a:lnTo>
                    <a:pt x="93" y="12868"/>
                  </a:lnTo>
                  <a:lnTo>
                    <a:pt x="216" y="12961"/>
                  </a:lnTo>
                  <a:lnTo>
                    <a:pt x="432" y="12992"/>
                  </a:lnTo>
                  <a:lnTo>
                    <a:pt x="679" y="12992"/>
                  </a:lnTo>
                  <a:lnTo>
                    <a:pt x="2315" y="12961"/>
                  </a:lnTo>
                  <a:lnTo>
                    <a:pt x="2531" y="12992"/>
                  </a:lnTo>
                  <a:lnTo>
                    <a:pt x="2716" y="13053"/>
                  </a:lnTo>
                  <a:lnTo>
                    <a:pt x="2747" y="12992"/>
                  </a:lnTo>
                  <a:lnTo>
                    <a:pt x="3333" y="12992"/>
                  </a:lnTo>
                  <a:lnTo>
                    <a:pt x="3518" y="12961"/>
                  </a:lnTo>
                  <a:lnTo>
                    <a:pt x="3641" y="12899"/>
                  </a:lnTo>
                  <a:lnTo>
                    <a:pt x="3734" y="12776"/>
                  </a:lnTo>
                  <a:lnTo>
                    <a:pt x="3765" y="12590"/>
                  </a:lnTo>
                  <a:lnTo>
                    <a:pt x="3796" y="12405"/>
                  </a:lnTo>
                  <a:lnTo>
                    <a:pt x="3796" y="12189"/>
                  </a:lnTo>
                  <a:lnTo>
                    <a:pt x="3765" y="9998"/>
                  </a:lnTo>
                  <a:lnTo>
                    <a:pt x="3765" y="2222"/>
                  </a:lnTo>
                  <a:lnTo>
                    <a:pt x="3765" y="1729"/>
                  </a:lnTo>
                  <a:lnTo>
                    <a:pt x="3796" y="1266"/>
                  </a:lnTo>
                  <a:lnTo>
                    <a:pt x="3796" y="865"/>
                  </a:lnTo>
                  <a:lnTo>
                    <a:pt x="3796" y="494"/>
                  </a:lnTo>
                  <a:lnTo>
                    <a:pt x="3765" y="248"/>
                  </a:lnTo>
                  <a:lnTo>
                    <a:pt x="3703" y="155"/>
                  </a:lnTo>
                  <a:lnTo>
                    <a:pt x="3672" y="93"/>
                  </a:lnTo>
                  <a:lnTo>
                    <a:pt x="3611" y="62"/>
                  </a:lnTo>
                  <a:lnTo>
                    <a:pt x="3518" y="32"/>
                  </a:lnTo>
                  <a:lnTo>
                    <a:pt x="3271" y="1"/>
                  </a:lnTo>
                  <a:lnTo>
                    <a:pt x="2685" y="1"/>
                  </a:lnTo>
                  <a:lnTo>
                    <a:pt x="2561" y="32"/>
                  </a:lnTo>
                  <a:lnTo>
                    <a:pt x="1389" y="32"/>
                  </a:lnTo>
                  <a:lnTo>
                    <a:pt x="556"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382375" y="5138200"/>
              <a:ext cx="14700" cy="25"/>
            </a:xfrm>
            <a:custGeom>
              <a:avLst/>
              <a:gdLst/>
              <a:ahLst/>
              <a:cxnLst/>
              <a:rect l="l" t="t" r="r" b="b"/>
              <a:pathLst>
                <a:path w="588" h="1" extrusionOk="0">
                  <a:moveTo>
                    <a:pt x="1" y="1"/>
                  </a:moveTo>
                  <a:lnTo>
                    <a:pt x="1" y="1"/>
                  </a:lnTo>
                  <a:lnTo>
                    <a:pt x="587" y="1"/>
                  </a:lnTo>
                  <a:lnTo>
                    <a:pt x="587" y="1"/>
                  </a:lnTo>
                  <a:lnTo>
                    <a:pt x="1" y="1"/>
                  </a:lnTo>
                  <a:lnTo>
                    <a:pt x="1" y="1"/>
                  </a:lnTo>
                  <a:lnTo>
                    <a:pt x="1"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4383150" y="5464525"/>
              <a:ext cx="25" cy="25"/>
            </a:xfrm>
            <a:custGeom>
              <a:avLst/>
              <a:gdLst/>
              <a:ahLst/>
              <a:cxnLst/>
              <a:rect l="l" t="t" r="r" b="b"/>
              <a:pathLst>
                <a:path w="1" h="1" extrusionOk="0">
                  <a:moveTo>
                    <a:pt x="1" y="0"/>
                  </a:moveTo>
                  <a:lnTo>
                    <a:pt x="1" y="0"/>
                  </a:lnTo>
                  <a:lnTo>
                    <a:pt x="1" y="0"/>
                  </a:lnTo>
                  <a:lnTo>
                    <a:pt x="1" y="0"/>
                  </a:lnTo>
                  <a:lnTo>
                    <a:pt x="1" y="0"/>
                  </a:lnTo>
                  <a:lnTo>
                    <a:pt x="1" y="0"/>
                  </a:lnTo>
                  <a:lnTo>
                    <a:pt x="1"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8"/>
            <p:cNvSpPr/>
            <p:nvPr/>
          </p:nvSpPr>
          <p:spPr>
            <a:xfrm>
              <a:off x="4314500" y="4795700"/>
              <a:ext cx="95675" cy="233750"/>
            </a:xfrm>
            <a:custGeom>
              <a:avLst/>
              <a:gdLst/>
              <a:ahLst/>
              <a:cxnLst/>
              <a:rect l="l" t="t" r="r" b="b"/>
              <a:pathLst>
                <a:path w="3827" h="9350" extrusionOk="0">
                  <a:moveTo>
                    <a:pt x="556" y="0"/>
                  </a:moveTo>
                  <a:lnTo>
                    <a:pt x="309" y="31"/>
                  </a:lnTo>
                  <a:lnTo>
                    <a:pt x="216" y="62"/>
                  </a:lnTo>
                  <a:lnTo>
                    <a:pt x="124" y="124"/>
                  </a:lnTo>
                  <a:lnTo>
                    <a:pt x="93" y="185"/>
                  </a:lnTo>
                  <a:lnTo>
                    <a:pt x="31" y="278"/>
                  </a:lnTo>
                  <a:lnTo>
                    <a:pt x="31" y="556"/>
                  </a:lnTo>
                  <a:lnTo>
                    <a:pt x="62" y="1883"/>
                  </a:lnTo>
                  <a:lnTo>
                    <a:pt x="62" y="3611"/>
                  </a:lnTo>
                  <a:lnTo>
                    <a:pt x="31" y="4475"/>
                  </a:lnTo>
                  <a:lnTo>
                    <a:pt x="0" y="5339"/>
                  </a:lnTo>
                  <a:lnTo>
                    <a:pt x="0" y="5555"/>
                  </a:lnTo>
                  <a:lnTo>
                    <a:pt x="31" y="5709"/>
                  </a:lnTo>
                  <a:lnTo>
                    <a:pt x="93" y="5832"/>
                  </a:lnTo>
                  <a:lnTo>
                    <a:pt x="186" y="5925"/>
                  </a:lnTo>
                  <a:lnTo>
                    <a:pt x="309" y="5987"/>
                  </a:lnTo>
                  <a:lnTo>
                    <a:pt x="432" y="6048"/>
                  </a:lnTo>
                  <a:lnTo>
                    <a:pt x="803" y="6048"/>
                  </a:lnTo>
                  <a:lnTo>
                    <a:pt x="1173" y="6017"/>
                  </a:lnTo>
                  <a:lnTo>
                    <a:pt x="1543" y="5987"/>
                  </a:lnTo>
                  <a:lnTo>
                    <a:pt x="1852" y="6048"/>
                  </a:lnTo>
                  <a:lnTo>
                    <a:pt x="1975" y="6079"/>
                  </a:lnTo>
                  <a:lnTo>
                    <a:pt x="2037" y="6110"/>
                  </a:lnTo>
                  <a:lnTo>
                    <a:pt x="2099" y="6203"/>
                  </a:lnTo>
                  <a:lnTo>
                    <a:pt x="2130" y="6295"/>
                  </a:lnTo>
                  <a:lnTo>
                    <a:pt x="2191" y="6604"/>
                  </a:lnTo>
                  <a:lnTo>
                    <a:pt x="2191" y="6789"/>
                  </a:lnTo>
                  <a:lnTo>
                    <a:pt x="2191" y="6974"/>
                  </a:lnTo>
                  <a:lnTo>
                    <a:pt x="2130" y="7128"/>
                  </a:lnTo>
                  <a:lnTo>
                    <a:pt x="2068" y="7252"/>
                  </a:lnTo>
                  <a:lnTo>
                    <a:pt x="1944" y="7344"/>
                  </a:lnTo>
                  <a:lnTo>
                    <a:pt x="1821" y="7437"/>
                  </a:lnTo>
                  <a:lnTo>
                    <a:pt x="1667" y="7499"/>
                  </a:lnTo>
                  <a:lnTo>
                    <a:pt x="1482" y="7529"/>
                  </a:lnTo>
                  <a:lnTo>
                    <a:pt x="988" y="7591"/>
                  </a:lnTo>
                  <a:lnTo>
                    <a:pt x="494" y="7560"/>
                  </a:lnTo>
                  <a:lnTo>
                    <a:pt x="309" y="7560"/>
                  </a:lnTo>
                  <a:lnTo>
                    <a:pt x="186" y="7622"/>
                  </a:lnTo>
                  <a:lnTo>
                    <a:pt x="93" y="7745"/>
                  </a:lnTo>
                  <a:lnTo>
                    <a:pt x="62" y="7931"/>
                  </a:lnTo>
                  <a:lnTo>
                    <a:pt x="62" y="8270"/>
                  </a:lnTo>
                  <a:lnTo>
                    <a:pt x="93" y="8424"/>
                  </a:lnTo>
                  <a:lnTo>
                    <a:pt x="155" y="8548"/>
                  </a:lnTo>
                  <a:lnTo>
                    <a:pt x="247" y="8609"/>
                  </a:lnTo>
                  <a:lnTo>
                    <a:pt x="402" y="8640"/>
                  </a:lnTo>
                  <a:lnTo>
                    <a:pt x="648" y="8640"/>
                  </a:lnTo>
                  <a:lnTo>
                    <a:pt x="988" y="8609"/>
                  </a:lnTo>
                  <a:lnTo>
                    <a:pt x="1358" y="8609"/>
                  </a:lnTo>
                  <a:lnTo>
                    <a:pt x="2068" y="8640"/>
                  </a:lnTo>
                  <a:lnTo>
                    <a:pt x="2469" y="8609"/>
                  </a:lnTo>
                  <a:lnTo>
                    <a:pt x="2870" y="8609"/>
                  </a:lnTo>
                  <a:lnTo>
                    <a:pt x="3086" y="8671"/>
                  </a:lnTo>
                  <a:lnTo>
                    <a:pt x="3148" y="8702"/>
                  </a:lnTo>
                  <a:lnTo>
                    <a:pt x="3210" y="8764"/>
                  </a:lnTo>
                  <a:lnTo>
                    <a:pt x="3271" y="8825"/>
                  </a:lnTo>
                  <a:lnTo>
                    <a:pt x="3302" y="8918"/>
                  </a:lnTo>
                  <a:lnTo>
                    <a:pt x="3333" y="9165"/>
                  </a:lnTo>
                  <a:lnTo>
                    <a:pt x="3333" y="9257"/>
                  </a:lnTo>
                  <a:lnTo>
                    <a:pt x="3333" y="9350"/>
                  </a:lnTo>
                  <a:lnTo>
                    <a:pt x="3518" y="9319"/>
                  </a:lnTo>
                  <a:lnTo>
                    <a:pt x="3642" y="9257"/>
                  </a:lnTo>
                  <a:lnTo>
                    <a:pt x="3734" y="9165"/>
                  </a:lnTo>
                  <a:lnTo>
                    <a:pt x="3765" y="9041"/>
                  </a:lnTo>
                  <a:lnTo>
                    <a:pt x="3827" y="8856"/>
                  </a:lnTo>
                  <a:lnTo>
                    <a:pt x="3827" y="8671"/>
                  </a:lnTo>
                  <a:lnTo>
                    <a:pt x="3796" y="7252"/>
                  </a:lnTo>
                  <a:lnTo>
                    <a:pt x="3796" y="2160"/>
                  </a:lnTo>
                  <a:lnTo>
                    <a:pt x="3827" y="494"/>
                  </a:lnTo>
                  <a:lnTo>
                    <a:pt x="3796" y="247"/>
                  </a:lnTo>
                  <a:lnTo>
                    <a:pt x="3765" y="155"/>
                  </a:lnTo>
                  <a:lnTo>
                    <a:pt x="3703" y="93"/>
                  </a:lnTo>
                  <a:lnTo>
                    <a:pt x="3642" y="31"/>
                  </a:lnTo>
                  <a:lnTo>
                    <a:pt x="3549"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8"/>
            <p:cNvSpPr/>
            <p:nvPr/>
          </p:nvSpPr>
          <p:spPr>
            <a:xfrm>
              <a:off x="4417875" y="5362700"/>
              <a:ext cx="95675" cy="21625"/>
            </a:xfrm>
            <a:custGeom>
              <a:avLst/>
              <a:gdLst/>
              <a:ahLst/>
              <a:cxnLst/>
              <a:rect l="l" t="t" r="r" b="b"/>
              <a:pathLst>
                <a:path w="3827" h="865" extrusionOk="0">
                  <a:moveTo>
                    <a:pt x="340" y="0"/>
                  </a:moveTo>
                  <a:lnTo>
                    <a:pt x="247" y="31"/>
                  </a:lnTo>
                  <a:lnTo>
                    <a:pt x="155" y="62"/>
                  </a:lnTo>
                  <a:lnTo>
                    <a:pt x="62" y="154"/>
                  </a:lnTo>
                  <a:lnTo>
                    <a:pt x="31" y="309"/>
                  </a:lnTo>
                  <a:lnTo>
                    <a:pt x="0" y="432"/>
                  </a:lnTo>
                  <a:lnTo>
                    <a:pt x="0" y="556"/>
                  </a:lnTo>
                  <a:lnTo>
                    <a:pt x="62" y="710"/>
                  </a:lnTo>
                  <a:lnTo>
                    <a:pt x="124" y="802"/>
                  </a:lnTo>
                  <a:lnTo>
                    <a:pt x="216" y="864"/>
                  </a:lnTo>
                  <a:lnTo>
                    <a:pt x="3425" y="864"/>
                  </a:lnTo>
                  <a:lnTo>
                    <a:pt x="3610" y="833"/>
                  </a:lnTo>
                  <a:lnTo>
                    <a:pt x="3672" y="802"/>
                  </a:lnTo>
                  <a:lnTo>
                    <a:pt x="3734" y="772"/>
                  </a:lnTo>
                  <a:lnTo>
                    <a:pt x="3796" y="617"/>
                  </a:lnTo>
                  <a:lnTo>
                    <a:pt x="3826" y="401"/>
                  </a:lnTo>
                  <a:lnTo>
                    <a:pt x="3796" y="247"/>
                  </a:lnTo>
                  <a:lnTo>
                    <a:pt x="3734" y="124"/>
                  </a:lnTo>
                  <a:lnTo>
                    <a:pt x="3610" y="31"/>
                  </a:lnTo>
                  <a:lnTo>
                    <a:pt x="3425" y="0"/>
                  </a:lnTo>
                  <a:lnTo>
                    <a:pt x="3117" y="31"/>
                  </a:lnTo>
                  <a:lnTo>
                    <a:pt x="1111" y="31"/>
                  </a:lnTo>
                  <a:lnTo>
                    <a:pt x="463"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p:cNvSpPr/>
            <p:nvPr/>
          </p:nvSpPr>
          <p:spPr>
            <a:xfrm>
              <a:off x="4429450" y="5384300"/>
              <a:ext cx="74075" cy="25"/>
            </a:xfrm>
            <a:custGeom>
              <a:avLst/>
              <a:gdLst/>
              <a:ahLst/>
              <a:cxnLst/>
              <a:rect l="l" t="t" r="r" b="b"/>
              <a:pathLst>
                <a:path w="2963" h="1" extrusionOk="0">
                  <a:moveTo>
                    <a:pt x="1450" y="0"/>
                  </a:moveTo>
                  <a:lnTo>
                    <a:pt x="1450" y="0"/>
                  </a:lnTo>
                  <a:lnTo>
                    <a:pt x="0" y="0"/>
                  </a:lnTo>
                  <a:lnTo>
                    <a:pt x="0" y="0"/>
                  </a:lnTo>
                  <a:lnTo>
                    <a:pt x="1450" y="0"/>
                  </a:lnTo>
                  <a:lnTo>
                    <a:pt x="1450" y="0"/>
                  </a:lnTo>
                  <a:lnTo>
                    <a:pt x="2962" y="0"/>
                  </a:lnTo>
                  <a:lnTo>
                    <a:pt x="2962" y="0"/>
                  </a:lnTo>
                  <a:lnTo>
                    <a:pt x="1450" y="0"/>
                  </a:lnTo>
                  <a:lnTo>
                    <a:pt x="145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4418650" y="4955375"/>
              <a:ext cx="94900" cy="20075"/>
            </a:xfrm>
            <a:custGeom>
              <a:avLst/>
              <a:gdLst/>
              <a:ahLst/>
              <a:cxnLst/>
              <a:rect l="l" t="t" r="r" b="b"/>
              <a:pathLst>
                <a:path w="3796" h="803" extrusionOk="0">
                  <a:moveTo>
                    <a:pt x="370" y="1"/>
                  </a:moveTo>
                  <a:lnTo>
                    <a:pt x="216" y="32"/>
                  </a:lnTo>
                  <a:lnTo>
                    <a:pt x="93" y="93"/>
                  </a:lnTo>
                  <a:lnTo>
                    <a:pt x="31" y="217"/>
                  </a:lnTo>
                  <a:lnTo>
                    <a:pt x="0" y="371"/>
                  </a:lnTo>
                  <a:lnTo>
                    <a:pt x="0" y="587"/>
                  </a:lnTo>
                  <a:lnTo>
                    <a:pt x="31" y="649"/>
                  </a:lnTo>
                  <a:lnTo>
                    <a:pt x="93" y="710"/>
                  </a:lnTo>
                  <a:lnTo>
                    <a:pt x="154" y="772"/>
                  </a:lnTo>
                  <a:lnTo>
                    <a:pt x="216" y="803"/>
                  </a:lnTo>
                  <a:lnTo>
                    <a:pt x="3487" y="803"/>
                  </a:lnTo>
                  <a:lnTo>
                    <a:pt x="3579" y="772"/>
                  </a:lnTo>
                  <a:lnTo>
                    <a:pt x="3641" y="741"/>
                  </a:lnTo>
                  <a:lnTo>
                    <a:pt x="3703" y="649"/>
                  </a:lnTo>
                  <a:lnTo>
                    <a:pt x="3765" y="525"/>
                  </a:lnTo>
                  <a:lnTo>
                    <a:pt x="3795" y="402"/>
                  </a:lnTo>
                  <a:lnTo>
                    <a:pt x="3795" y="309"/>
                  </a:lnTo>
                  <a:lnTo>
                    <a:pt x="3734" y="217"/>
                  </a:lnTo>
                  <a:lnTo>
                    <a:pt x="3672" y="124"/>
                  </a:lnTo>
                  <a:lnTo>
                    <a:pt x="3579" y="62"/>
                  </a:lnTo>
                  <a:lnTo>
                    <a:pt x="3487" y="32"/>
                  </a:lnTo>
                  <a:lnTo>
                    <a:pt x="3333"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4447175" y="4955375"/>
              <a:ext cx="37050" cy="25"/>
            </a:xfrm>
            <a:custGeom>
              <a:avLst/>
              <a:gdLst/>
              <a:ahLst/>
              <a:cxnLst/>
              <a:rect l="l" t="t" r="r" b="b"/>
              <a:pathLst>
                <a:path w="1482" h="1" extrusionOk="0">
                  <a:moveTo>
                    <a:pt x="1482" y="1"/>
                  </a:moveTo>
                  <a:lnTo>
                    <a:pt x="1482" y="1"/>
                  </a:lnTo>
                  <a:lnTo>
                    <a:pt x="772" y="1"/>
                  </a:lnTo>
                  <a:lnTo>
                    <a:pt x="772" y="1"/>
                  </a:lnTo>
                  <a:lnTo>
                    <a:pt x="1" y="1"/>
                  </a:lnTo>
                  <a:lnTo>
                    <a:pt x="1" y="1"/>
                  </a:lnTo>
                  <a:lnTo>
                    <a:pt x="772" y="1"/>
                  </a:lnTo>
                  <a:lnTo>
                    <a:pt x="772" y="1"/>
                  </a:lnTo>
                  <a:lnTo>
                    <a:pt x="1482" y="1"/>
                  </a:lnTo>
                  <a:lnTo>
                    <a:pt x="1482"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4417875" y="5297900"/>
              <a:ext cx="95675" cy="20075"/>
            </a:xfrm>
            <a:custGeom>
              <a:avLst/>
              <a:gdLst/>
              <a:ahLst/>
              <a:cxnLst/>
              <a:rect l="l" t="t" r="r" b="b"/>
              <a:pathLst>
                <a:path w="3827" h="803" extrusionOk="0">
                  <a:moveTo>
                    <a:pt x="340" y="0"/>
                  </a:moveTo>
                  <a:lnTo>
                    <a:pt x="247" y="31"/>
                  </a:lnTo>
                  <a:lnTo>
                    <a:pt x="155" y="62"/>
                  </a:lnTo>
                  <a:lnTo>
                    <a:pt x="93" y="154"/>
                  </a:lnTo>
                  <a:lnTo>
                    <a:pt x="31" y="278"/>
                  </a:lnTo>
                  <a:lnTo>
                    <a:pt x="0" y="401"/>
                  </a:lnTo>
                  <a:lnTo>
                    <a:pt x="31" y="494"/>
                  </a:lnTo>
                  <a:lnTo>
                    <a:pt x="62" y="586"/>
                  </a:lnTo>
                  <a:lnTo>
                    <a:pt x="124" y="679"/>
                  </a:lnTo>
                  <a:lnTo>
                    <a:pt x="216" y="741"/>
                  </a:lnTo>
                  <a:lnTo>
                    <a:pt x="309" y="772"/>
                  </a:lnTo>
                  <a:lnTo>
                    <a:pt x="432" y="802"/>
                  </a:lnTo>
                  <a:lnTo>
                    <a:pt x="1481" y="802"/>
                  </a:lnTo>
                  <a:lnTo>
                    <a:pt x="2407" y="772"/>
                  </a:lnTo>
                  <a:lnTo>
                    <a:pt x="2901" y="772"/>
                  </a:lnTo>
                  <a:lnTo>
                    <a:pt x="3364" y="802"/>
                  </a:lnTo>
                  <a:lnTo>
                    <a:pt x="3487" y="772"/>
                  </a:lnTo>
                  <a:lnTo>
                    <a:pt x="3610" y="772"/>
                  </a:lnTo>
                  <a:lnTo>
                    <a:pt x="3672" y="741"/>
                  </a:lnTo>
                  <a:lnTo>
                    <a:pt x="3703" y="710"/>
                  </a:lnTo>
                  <a:lnTo>
                    <a:pt x="3765" y="586"/>
                  </a:lnTo>
                  <a:lnTo>
                    <a:pt x="3796" y="463"/>
                  </a:lnTo>
                  <a:lnTo>
                    <a:pt x="3826" y="340"/>
                  </a:lnTo>
                  <a:lnTo>
                    <a:pt x="3796" y="247"/>
                  </a:lnTo>
                  <a:lnTo>
                    <a:pt x="3765" y="154"/>
                  </a:lnTo>
                  <a:lnTo>
                    <a:pt x="3703" y="93"/>
                  </a:lnTo>
                  <a:lnTo>
                    <a:pt x="3610" y="62"/>
                  </a:lnTo>
                  <a:lnTo>
                    <a:pt x="3487"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4316050" y="5020950"/>
              <a:ext cx="70975" cy="20075"/>
            </a:xfrm>
            <a:custGeom>
              <a:avLst/>
              <a:gdLst/>
              <a:ahLst/>
              <a:cxnLst/>
              <a:rect l="l" t="t" r="r" b="b"/>
              <a:pathLst>
                <a:path w="2839" h="803" extrusionOk="0">
                  <a:moveTo>
                    <a:pt x="2006" y="1"/>
                  </a:moveTo>
                  <a:lnTo>
                    <a:pt x="1636" y="31"/>
                  </a:lnTo>
                  <a:lnTo>
                    <a:pt x="124" y="31"/>
                  </a:lnTo>
                  <a:lnTo>
                    <a:pt x="62" y="93"/>
                  </a:lnTo>
                  <a:lnTo>
                    <a:pt x="0" y="155"/>
                  </a:lnTo>
                  <a:lnTo>
                    <a:pt x="0" y="247"/>
                  </a:lnTo>
                  <a:lnTo>
                    <a:pt x="0" y="433"/>
                  </a:lnTo>
                  <a:lnTo>
                    <a:pt x="0" y="649"/>
                  </a:lnTo>
                  <a:lnTo>
                    <a:pt x="31" y="741"/>
                  </a:lnTo>
                  <a:lnTo>
                    <a:pt x="62" y="772"/>
                  </a:lnTo>
                  <a:lnTo>
                    <a:pt x="124" y="772"/>
                  </a:lnTo>
                  <a:lnTo>
                    <a:pt x="309" y="803"/>
                  </a:lnTo>
                  <a:lnTo>
                    <a:pt x="2006" y="803"/>
                  </a:lnTo>
                  <a:lnTo>
                    <a:pt x="2376" y="772"/>
                  </a:lnTo>
                  <a:lnTo>
                    <a:pt x="2592" y="741"/>
                  </a:lnTo>
                  <a:lnTo>
                    <a:pt x="2685" y="710"/>
                  </a:lnTo>
                  <a:lnTo>
                    <a:pt x="2746" y="649"/>
                  </a:lnTo>
                  <a:lnTo>
                    <a:pt x="2777" y="587"/>
                  </a:lnTo>
                  <a:lnTo>
                    <a:pt x="2808" y="494"/>
                  </a:lnTo>
                  <a:lnTo>
                    <a:pt x="2839" y="278"/>
                  </a:lnTo>
                  <a:lnTo>
                    <a:pt x="2808" y="155"/>
                  </a:lnTo>
                  <a:lnTo>
                    <a:pt x="2777" y="62"/>
                  </a:lnTo>
                  <a:lnTo>
                    <a:pt x="2685" y="31"/>
                  </a:lnTo>
                  <a:lnTo>
                    <a:pt x="2160" y="31"/>
                  </a:lnTo>
                  <a:lnTo>
                    <a:pt x="2006"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4545150" y="5417475"/>
              <a:ext cx="26250" cy="40900"/>
            </a:xfrm>
            <a:custGeom>
              <a:avLst/>
              <a:gdLst/>
              <a:ahLst/>
              <a:cxnLst/>
              <a:rect l="l" t="t" r="r" b="b"/>
              <a:pathLst>
                <a:path w="1050" h="1636" extrusionOk="0">
                  <a:moveTo>
                    <a:pt x="93" y="0"/>
                  </a:moveTo>
                  <a:lnTo>
                    <a:pt x="31" y="278"/>
                  </a:lnTo>
                  <a:lnTo>
                    <a:pt x="1" y="679"/>
                  </a:lnTo>
                  <a:lnTo>
                    <a:pt x="1" y="1049"/>
                  </a:lnTo>
                  <a:lnTo>
                    <a:pt x="1" y="1327"/>
                  </a:lnTo>
                  <a:lnTo>
                    <a:pt x="62" y="1419"/>
                  </a:lnTo>
                  <a:lnTo>
                    <a:pt x="124" y="1512"/>
                  </a:lnTo>
                  <a:lnTo>
                    <a:pt x="217" y="1574"/>
                  </a:lnTo>
                  <a:lnTo>
                    <a:pt x="340" y="1605"/>
                  </a:lnTo>
                  <a:lnTo>
                    <a:pt x="679" y="1635"/>
                  </a:lnTo>
                  <a:lnTo>
                    <a:pt x="1050" y="1605"/>
                  </a:lnTo>
                  <a:lnTo>
                    <a:pt x="834" y="1173"/>
                  </a:lnTo>
                  <a:lnTo>
                    <a:pt x="587" y="771"/>
                  </a:lnTo>
                  <a:lnTo>
                    <a:pt x="93"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4133975" y="4898300"/>
              <a:ext cx="160500" cy="573950"/>
            </a:xfrm>
            <a:custGeom>
              <a:avLst/>
              <a:gdLst/>
              <a:ahLst/>
              <a:cxnLst/>
              <a:rect l="l" t="t" r="r" b="b"/>
              <a:pathLst>
                <a:path w="6420" h="22958" extrusionOk="0">
                  <a:moveTo>
                    <a:pt x="4105" y="8177"/>
                  </a:moveTo>
                  <a:lnTo>
                    <a:pt x="4105" y="8208"/>
                  </a:lnTo>
                  <a:lnTo>
                    <a:pt x="5802" y="8208"/>
                  </a:lnTo>
                  <a:lnTo>
                    <a:pt x="5864" y="8270"/>
                  </a:lnTo>
                  <a:lnTo>
                    <a:pt x="5925" y="8332"/>
                  </a:lnTo>
                  <a:lnTo>
                    <a:pt x="5987" y="8486"/>
                  </a:lnTo>
                  <a:lnTo>
                    <a:pt x="5987" y="8609"/>
                  </a:lnTo>
                  <a:lnTo>
                    <a:pt x="5956" y="8733"/>
                  </a:lnTo>
                  <a:lnTo>
                    <a:pt x="5895" y="8856"/>
                  </a:lnTo>
                  <a:lnTo>
                    <a:pt x="5833" y="8918"/>
                  </a:lnTo>
                  <a:lnTo>
                    <a:pt x="5771" y="8949"/>
                  </a:lnTo>
                  <a:lnTo>
                    <a:pt x="5586" y="8980"/>
                  </a:lnTo>
                  <a:lnTo>
                    <a:pt x="2531" y="8980"/>
                  </a:lnTo>
                  <a:lnTo>
                    <a:pt x="2439" y="8949"/>
                  </a:lnTo>
                  <a:lnTo>
                    <a:pt x="2346" y="8918"/>
                  </a:lnTo>
                  <a:lnTo>
                    <a:pt x="2284" y="8825"/>
                  </a:lnTo>
                  <a:lnTo>
                    <a:pt x="2253" y="8702"/>
                  </a:lnTo>
                  <a:lnTo>
                    <a:pt x="2223" y="8548"/>
                  </a:lnTo>
                  <a:lnTo>
                    <a:pt x="2253" y="8424"/>
                  </a:lnTo>
                  <a:lnTo>
                    <a:pt x="2315" y="8301"/>
                  </a:lnTo>
                  <a:lnTo>
                    <a:pt x="2377" y="8239"/>
                  </a:lnTo>
                  <a:lnTo>
                    <a:pt x="2439" y="8208"/>
                  </a:lnTo>
                  <a:lnTo>
                    <a:pt x="2655" y="8208"/>
                  </a:lnTo>
                  <a:lnTo>
                    <a:pt x="4105" y="8177"/>
                  </a:lnTo>
                  <a:close/>
                  <a:moveTo>
                    <a:pt x="5802" y="10831"/>
                  </a:moveTo>
                  <a:lnTo>
                    <a:pt x="5864" y="10893"/>
                  </a:lnTo>
                  <a:lnTo>
                    <a:pt x="5925" y="10985"/>
                  </a:lnTo>
                  <a:lnTo>
                    <a:pt x="5956" y="11109"/>
                  </a:lnTo>
                  <a:lnTo>
                    <a:pt x="5987" y="11232"/>
                  </a:lnTo>
                  <a:lnTo>
                    <a:pt x="5956" y="11356"/>
                  </a:lnTo>
                  <a:lnTo>
                    <a:pt x="5925" y="11479"/>
                  </a:lnTo>
                  <a:lnTo>
                    <a:pt x="5864" y="11541"/>
                  </a:lnTo>
                  <a:lnTo>
                    <a:pt x="5802" y="11572"/>
                  </a:lnTo>
                  <a:lnTo>
                    <a:pt x="5679" y="11602"/>
                  </a:lnTo>
                  <a:lnTo>
                    <a:pt x="2531" y="11602"/>
                  </a:lnTo>
                  <a:lnTo>
                    <a:pt x="2408" y="11541"/>
                  </a:lnTo>
                  <a:lnTo>
                    <a:pt x="2346" y="11479"/>
                  </a:lnTo>
                  <a:lnTo>
                    <a:pt x="2253" y="11417"/>
                  </a:lnTo>
                  <a:lnTo>
                    <a:pt x="2223" y="11294"/>
                  </a:lnTo>
                  <a:lnTo>
                    <a:pt x="2223" y="11201"/>
                  </a:lnTo>
                  <a:lnTo>
                    <a:pt x="2223" y="11078"/>
                  </a:lnTo>
                  <a:lnTo>
                    <a:pt x="2284" y="10954"/>
                  </a:lnTo>
                  <a:lnTo>
                    <a:pt x="2315" y="10893"/>
                  </a:lnTo>
                  <a:lnTo>
                    <a:pt x="2377" y="10862"/>
                  </a:lnTo>
                  <a:lnTo>
                    <a:pt x="2531" y="10831"/>
                  </a:lnTo>
                  <a:close/>
                  <a:moveTo>
                    <a:pt x="5555" y="13454"/>
                  </a:moveTo>
                  <a:lnTo>
                    <a:pt x="5679" y="13485"/>
                  </a:lnTo>
                  <a:lnTo>
                    <a:pt x="5802" y="13516"/>
                  </a:lnTo>
                  <a:lnTo>
                    <a:pt x="5864" y="13546"/>
                  </a:lnTo>
                  <a:lnTo>
                    <a:pt x="5956" y="13639"/>
                  </a:lnTo>
                  <a:lnTo>
                    <a:pt x="5987" y="13732"/>
                  </a:lnTo>
                  <a:lnTo>
                    <a:pt x="5987" y="13824"/>
                  </a:lnTo>
                  <a:lnTo>
                    <a:pt x="5987" y="13948"/>
                  </a:lnTo>
                  <a:lnTo>
                    <a:pt x="5956" y="14071"/>
                  </a:lnTo>
                  <a:lnTo>
                    <a:pt x="5864" y="14194"/>
                  </a:lnTo>
                  <a:lnTo>
                    <a:pt x="5802" y="14225"/>
                  </a:lnTo>
                  <a:lnTo>
                    <a:pt x="5740" y="14225"/>
                  </a:lnTo>
                  <a:lnTo>
                    <a:pt x="5524" y="14256"/>
                  </a:lnTo>
                  <a:lnTo>
                    <a:pt x="2685" y="14256"/>
                  </a:lnTo>
                  <a:lnTo>
                    <a:pt x="2531" y="14225"/>
                  </a:lnTo>
                  <a:lnTo>
                    <a:pt x="2439" y="14194"/>
                  </a:lnTo>
                  <a:lnTo>
                    <a:pt x="2346" y="14133"/>
                  </a:lnTo>
                  <a:lnTo>
                    <a:pt x="2284" y="14071"/>
                  </a:lnTo>
                  <a:lnTo>
                    <a:pt x="2223" y="13978"/>
                  </a:lnTo>
                  <a:lnTo>
                    <a:pt x="2223" y="13855"/>
                  </a:lnTo>
                  <a:lnTo>
                    <a:pt x="2223" y="13732"/>
                  </a:lnTo>
                  <a:lnTo>
                    <a:pt x="2253" y="13608"/>
                  </a:lnTo>
                  <a:lnTo>
                    <a:pt x="2346" y="13516"/>
                  </a:lnTo>
                  <a:lnTo>
                    <a:pt x="2439" y="13454"/>
                  </a:lnTo>
                  <a:close/>
                  <a:moveTo>
                    <a:pt x="5771" y="16077"/>
                  </a:moveTo>
                  <a:lnTo>
                    <a:pt x="5864" y="16138"/>
                  </a:lnTo>
                  <a:lnTo>
                    <a:pt x="5925" y="16200"/>
                  </a:lnTo>
                  <a:lnTo>
                    <a:pt x="5956" y="16262"/>
                  </a:lnTo>
                  <a:lnTo>
                    <a:pt x="5956" y="16385"/>
                  </a:lnTo>
                  <a:lnTo>
                    <a:pt x="5895" y="16694"/>
                  </a:lnTo>
                  <a:lnTo>
                    <a:pt x="5617" y="16447"/>
                  </a:lnTo>
                  <a:lnTo>
                    <a:pt x="5493" y="16324"/>
                  </a:lnTo>
                  <a:lnTo>
                    <a:pt x="5401" y="16200"/>
                  </a:lnTo>
                  <a:lnTo>
                    <a:pt x="5524" y="16138"/>
                  </a:lnTo>
                  <a:lnTo>
                    <a:pt x="5648" y="16077"/>
                  </a:lnTo>
                  <a:close/>
                  <a:moveTo>
                    <a:pt x="1667" y="18700"/>
                  </a:moveTo>
                  <a:lnTo>
                    <a:pt x="1729" y="18761"/>
                  </a:lnTo>
                  <a:lnTo>
                    <a:pt x="1791" y="18823"/>
                  </a:lnTo>
                  <a:lnTo>
                    <a:pt x="1821" y="18916"/>
                  </a:lnTo>
                  <a:lnTo>
                    <a:pt x="1821" y="19224"/>
                  </a:lnTo>
                  <a:lnTo>
                    <a:pt x="1821" y="19348"/>
                  </a:lnTo>
                  <a:lnTo>
                    <a:pt x="1760" y="19440"/>
                  </a:lnTo>
                  <a:lnTo>
                    <a:pt x="1667" y="19502"/>
                  </a:lnTo>
                  <a:lnTo>
                    <a:pt x="1451" y="19502"/>
                  </a:lnTo>
                  <a:lnTo>
                    <a:pt x="1359" y="19440"/>
                  </a:lnTo>
                  <a:lnTo>
                    <a:pt x="1328" y="19348"/>
                  </a:lnTo>
                  <a:lnTo>
                    <a:pt x="1297" y="19224"/>
                  </a:lnTo>
                  <a:lnTo>
                    <a:pt x="1297" y="19101"/>
                  </a:lnTo>
                  <a:lnTo>
                    <a:pt x="1297" y="18916"/>
                  </a:lnTo>
                  <a:lnTo>
                    <a:pt x="1328" y="18823"/>
                  </a:lnTo>
                  <a:lnTo>
                    <a:pt x="1389" y="18761"/>
                  </a:lnTo>
                  <a:lnTo>
                    <a:pt x="1451" y="18700"/>
                  </a:lnTo>
                  <a:close/>
                  <a:moveTo>
                    <a:pt x="5586" y="18700"/>
                  </a:moveTo>
                  <a:lnTo>
                    <a:pt x="5771" y="18730"/>
                  </a:lnTo>
                  <a:lnTo>
                    <a:pt x="5895" y="18792"/>
                  </a:lnTo>
                  <a:lnTo>
                    <a:pt x="5956" y="18916"/>
                  </a:lnTo>
                  <a:lnTo>
                    <a:pt x="5987" y="19101"/>
                  </a:lnTo>
                  <a:lnTo>
                    <a:pt x="5956" y="19286"/>
                  </a:lnTo>
                  <a:lnTo>
                    <a:pt x="5895" y="19409"/>
                  </a:lnTo>
                  <a:lnTo>
                    <a:pt x="5802" y="19471"/>
                  </a:lnTo>
                  <a:lnTo>
                    <a:pt x="5617" y="19502"/>
                  </a:lnTo>
                  <a:lnTo>
                    <a:pt x="2408" y="19502"/>
                  </a:lnTo>
                  <a:lnTo>
                    <a:pt x="2315" y="19440"/>
                  </a:lnTo>
                  <a:lnTo>
                    <a:pt x="2284" y="19348"/>
                  </a:lnTo>
                  <a:lnTo>
                    <a:pt x="2223" y="19193"/>
                  </a:lnTo>
                  <a:lnTo>
                    <a:pt x="2223" y="19070"/>
                  </a:lnTo>
                  <a:lnTo>
                    <a:pt x="2253" y="18946"/>
                  </a:lnTo>
                  <a:lnTo>
                    <a:pt x="2315" y="18792"/>
                  </a:lnTo>
                  <a:lnTo>
                    <a:pt x="2377" y="18730"/>
                  </a:lnTo>
                  <a:lnTo>
                    <a:pt x="2469" y="18700"/>
                  </a:lnTo>
                  <a:close/>
                  <a:moveTo>
                    <a:pt x="1636" y="19903"/>
                  </a:moveTo>
                  <a:lnTo>
                    <a:pt x="1729" y="19934"/>
                  </a:lnTo>
                  <a:lnTo>
                    <a:pt x="1791" y="19996"/>
                  </a:lnTo>
                  <a:lnTo>
                    <a:pt x="1821" y="20057"/>
                  </a:lnTo>
                  <a:lnTo>
                    <a:pt x="1821" y="20212"/>
                  </a:lnTo>
                  <a:lnTo>
                    <a:pt x="1821" y="21230"/>
                  </a:lnTo>
                  <a:lnTo>
                    <a:pt x="1821" y="22156"/>
                  </a:lnTo>
                  <a:lnTo>
                    <a:pt x="1821" y="22372"/>
                  </a:lnTo>
                  <a:lnTo>
                    <a:pt x="1791" y="22464"/>
                  </a:lnTo>
                  <a:lnTo>
                    <a:pt x="1729" y="22526"/>
                  </a:lnTo>
                  <a:lnTo>
                    <a:pt x="1636" y="22557"/>
                  </a:lnTo>
                  <a:lnTo>
                    <a:pt x="1544" y="22588"/>
                  </a:lnTo>
                  <a:lnTo>
                    <a:pt x="1451" y="22557"/>
                  </a:lnTo>
                  <a:lnTo>
                    <a:pt x="1389" y="22526"/>
                  </a:lnTo>
                  <a:lnTo>
                    <a:pt x="1328" y="22464"/>
                  </a:lnTo>
                  <a:lnTo>
                    <a:pt x="1328" y="22341"/>
                  </a:lnTo>
                  <a:lnTo>
                    <a:pt x="1297" y="21693"/>
                  </a:lnTo>
                  <a:lnTo>
                    <a:pt x="1297" y="20181"/>
                  </a:lnTo>
                  <a:lnTo>
                    <a:pt x="1328" y="20088"/>
                  </a:lnTo>
                  <a:lnTo>
                    <a:pt x="1359" y="20026"/>
                  </a:lnTo>
                  <a:lnTo>
                    <a:pt x="1389" y="19965"/>
                  </a:lnTo>
                  <a:lnTo>
                    <a:pt x="1451" y="19934"/>
                  </a:lnTo>
                  <a:lnTo>
                    <a:pt x="1513" y="19903"/>
                  </a:lnTo>
                  <a:close/>
                  <a:moveTo>
                    <a:pt x="649" y="17990"/>
                  </a:moveTo>
                  <a:lnTo>
                    <a:pt x="741" y="18021"/>
                  </a:lnTo>
                  <a:lnTo>
                    <a:pt x="803" y="18052"/>
                  </a:lnTo>
                  <a:lnTo>
                    <a:pt x="865" y="18113"/>
                  </a:lnTo>
                  <a:lnTo>
                    <a:pt x="896" y="18206"/>
                  </a:lnTo>
                  <a:lnTo>
                    <a:pt x="927" y="18453"/>
                  </a:lnTo>
                  <a:lnTo>
                    <a:pt x="927" y="22186"/>
                  </a:lnTo>
                  <a:lnTo>
                    <a:pt x="927" y="22372"/>
                  </a:lnTo>
                  <a:lnTo>
                    <a:pt x="896" y="22495"/>
                  </a:lnTo>
                  <a:lnTo>
                    <a:pt x="834" y="22557"/>
                  </a:lnTo>
                  <a:lnTo>
                    <a:pt x="741" y="22618"/>
                  </a:lnTo>
                  <a:lnTo>
                    <a:pt x="525" y="22618"/>
                  </a:lnTo>
                  <a:lnTo>
                    <a:pt x="464" y="22557"/>
                  </a:lnTo>
                  <a:lnTo>
                    <a:pt x="402" y="22464"/>
                  </a:lnTo>
                  <a:lnTo>
                    <a:pt x="402" y="22341"/>
                  </a:lnTo>
                  <a:lnTo>
                    <a:pt x="402" y="20366"/>
                  </a:lnTo>
                  <a:lnTo>
                    <a:pt x="402" y="18484"/>
                  </a:lnTo>
                  <a:lnTo>
                    <a:pt x="402" y="18206"/>
                  </a:lnTo>
                  <a:lnTo>
                    <a:pt x="433" y="18113"/>
                  </a:lnTo>
                  <a:lnTo>
                    <a:pt x="495" y="18052"/>
                  </a:lnTo>
                  <a:lnTo>
                    <a:pt x="556" y="18021"/>
                  </a:lnTo>
                  <a:lnTo>
                    <a:pt x="649" y="17990"/>
                  </a:lnTo>
                  <a:close/>
                  <a:moveTo>
                    <a:pt x="5092" y="0"/>
                  </a:moveTo>
                  <a:lnTo>
                    <a:pt x="4691" y="155"/>
                  </a:lnTo>
                  <a:lnTo>
                    <a:pt x="4321" y="340"/>
                  </a:lnTo>
                  <a:lnTo>
                    <a:pt x="3611" y="679"/>
                  </a:lnTo>
                  <a:lnTo>
                    <a:pt x="3148" y="895"/>
                  </a:lnTo>
                  <a:lnTo>
                    <a:pt x="2655" y="1111"/>
                  </a:lnTo>
                  <a:lnTo>
                    <a:pt x="2192" y="1265"/>
                  </a:lnTo>
                  <a:lnTo>
                    <a:pt x="1698" y="1389"/>
                  </a:lnTo>
                  <a:lnTo>
                    <a:pt x="1173" y="1420"/>
                  </a:lnTo>
                  <a:lnTo>
                    <a:pt x="186" y="1420"/>
                  </a:lnTo>
                  <a:lnTo>
                    <a:pt x="124" y="1605"/>
                  </a:lnTo>
                  <a:lnTo>
                    <a:pt x="124" y="1697"/>
                  </a:lnTo>
                  <a:lnTo>
                    <a:pt x="124" y="1790"/>
                  </a:lnTo>
                  <a:lnTo>
                    <a:pt x="1266" y="1790"/>
                  </a:lnTo>
                  <a:lnTo>
                    <a:pt x="1544" y="1821"/>
                  </a:lnTo>
                  <a:lnTo>
                    <a:pt x="1636" y="1852"/>
                  </a:lnTo>
                  <a:lnTo>
                    <a:pt x="1729" y="1883"/>
                  </a:lnTo>
                  <a:lnTo>
                    <a:pt x="1760" y="1975"/>
                  </a:lnTo>
                  <a:lnTo>
                    <a:pt x="1821" y="2068"/>
                  </a:lnTo>
                  <a:lnTo>
                    <a:pt x="1821" y="2345"/>
                  </a:lnTo>
                  <a:lnTo>
                    <a:pt x="1821" y="8023"/>
                  </a:lnTo>
                  <a:lnTo>
                    <a:pt x="1821" y="12312"/>
                  </a:lnTo>
                  <a:lnTo>
                    <a:pt x="1821" y="12590"/>
                  </a:lnTo>
                  <a:lnTo>
                    <a:pt x="1791" y="12806"/>
                  </a:lnTo>
                  <a:lnTo>
                    <a:pt x="1760" y="12898"/>
                  </a:lnTo>
                  <a:lnTo>
                    <a:pt x="1729" y="12960"/>
                  </a:lnTo>
                  <a:lnTo>
                    <a:pt x="1667" y="12991"/>
                  </a:lnTo>
                  <a:lnTo>
                    <a:pt x="1575" y="13022"/>
                  </a:lnTo>
                  <a:lnTo>
                    <a:pt x="1359" y="13053"/>
                  </a:lnTo>
                  <a:lnTo>
                    <a:pt x="402" y="13022"/>
                  </a:lnTo>
                  <a:lnTo>
                    <a:pt x="186" y="13053"/>
                  </a:lnTo>
                  <a:lnTo>
                    <a:pt x="186" y="13145"/>
                  </a:lnTo>
                  <a:lnTo>
                    <a:pt x="155" y="13238"/>
                  </a:lnTo>
                  <a:lnTo>
                    <a:pt x="124" y="13330"/>
                  </a:lnTo>
                  <a:lnTo>
                    <a:pt x="124" y="13454"/>
                  </a:lnTo>
                  <a:lnTo>
                    <a:pt x="1544" y="13454"/>
                  </a:lnTo>
                  <a:lnTo>
                    <a:pt x="1667" y="13485"/>
                  </a:lnTo>
                  <a:lnTo>
                    <a:pt x="1760" y="13516"/>
                  </a:lnTo>
                  <a:lnTo>
                    <a:pt x="1821" y="13608"/>
                  </a:lnTo>
                  <a:lnTo>
                    <a:pt x="1821" y="13701"/>
                  </a:lnTo>
                  <a:lnTo>
                    <a:pt x="1852" y="13793"/>
                  </a:lnTo>
                  <a:lnTo>
                    <a:pt x="1791" y="14071"/>
                  </a:lnTo>
                  <a:lnTo>
                    <a:pt x="1760" y="14164"/>
                  </a:lnTo>
                  <a:lnTo>
                    <a:pt x="1667" y="14225"/>
                  </a:lnTo>
                  <a:lnTo>
                    <a:pt x="1575" y="14225"/>
                  </a:lnTo>
                  <a:lnTo>
                    <a:pt x="1482" y="14256"/>
                  </a:lnTo>
                  <a:lnTo>
                    <a:pt x="402" y="14225"/>
                  </a:lnTo>
                  <a:lnTo>
                    <a:pt x="124" y="14256"/>
                  </a:lnTo>
                  <a:lnTo>
                    <a:pt x="124" y="14626"/>
                  </a:lnTo>
                  <a:lnTo>
                    <a:pt x="1328" y="14657"/>
                  </a:lnTo>
                  <a:lnTo>
                    <a:pt x="1544" y="14657"/>
                  </a:lnTo>
                  <a:lnTo>
                    <a:pt x="1667" y="14688"/>
                  </a:lnTo>
                  <a:lnTo>
                    <a:pt x="1760" y="14750"/>
                  </a:lnTo>
                  <a:lnTo>
                    <a:pt x="1821" y="14842"/>
                  </a:lnTo>
                  <a:lnTo>
                    <a:pt x="1821" y="14966"/>
                  </a:lnTo>
                  <a:lnTo>
                    <a:pt x="1821" y="15151"/>
                  </a:lnTo>
                  <a:lnTo>
                    <a:pt x="1791" y="15367"/>
                  </a:lnTo>
                  <a:lnTo>
                    <a:pt x="1760" y="15460"/>
                  </a:lnTo>
                  <a:lnTo>
                    <a:pt x="1698" y="15521"/>
                  </a:lnTo>
                  <a:lnTo>
                    <a:pt x="1636" y="15583"/>
                  </a:lnTo>
                  <a:lnTo>
                    <a:pt x="1575" y="15614"/>
                  </a:lnTo>
                  <a:lnTo>
                    <a:pt x="1359" y="15676"/>
                  </a:lnTo>
                  <a:lnTo>
                    <a:pt x="741" y="15676"/>
                  </a:lnTo>
                  <a:lnTo>
                    <a:pt x="124" y="15645"/>
                  </a:lnTo>
                  <a:lnTo>
                    <a:pt x="124" y="16262"/>
                  </a:lnTo>
                  <a:lnTo>
                    <a:pt x="186" y="16354"/>
                  </a:lnTo>
                  <a:lnTo>
                    <a:pt x="217" y="16447"/>
                  </a:lnTo>
                  <a:lnTo>
                    <a:pt x="217" y="16540"/>
                  </a:lnTo>
                  <a:lnTo>
                    <a:pt x="186" y="16632"/>
                  </a:lnTo>
                  <a:lnTo>
                    <a:pt x="32" y="16972"/>
                  </a:lnTo>
                  <a:lnTo>
                    <a:pt x="93" y="17033"/>
                  </a:lnTo>
                  <a:lnTo>
                    <a:pt x="124" y="17064"/>
                  </a:lnTo>
                  <a:lnTo>
                    <a:pt x="186" y="17188"/>
                  </a:lnTo>
                  <a:lnTo>
                    <a:pt x="248" y="17249"/>
                  </a:lnTo>
                  <a:lnTo>
                    <a:pt x="495" y="16941"/>
                  </a:lnTo>
                  <a:lnTo>
                    <a:pt x="741" y="16663"/>
                  </a:lnTo>
                  <a:lnTo>
                    <a:pt x="927" y="16478"/>
                  </a:lnTo>
                  <a:lnTo>
                    <a:pt x="1143" y="16293"/>
                  </a:lnTo>
                  <a:lnTo>
                    <a:pt x="1389" y="16169"/>
                  </a:lnTo>
                  <a:lnTo>
                    <a:pt x="1636" y="16046"/>
                  </a:lnTo>
                  <a:lnTo>
                    <a:pt x="1883" y="15953"/>
                  </a:lnTo>
                  <a:lnTo>
                    <a:pt x="2130" y="15892"/>
                  </a:lnTo>
                  <a:lnTo>
                    <a:pt x="2408" y="15830"/>
                  </a:lnTo>
                  <a:lnTo>
                    <a:pt x="2685" y="15799"/>
                  </a:lnTo>
                  <a:lnTo>
                    <a:pt x="2994" y="15768"/>
                  </a:lnTo>
                  <a:lnTo>
                    <a:pt x="3303" y="15799"/>
                  </a:lnTo>
                  <a:lnTo>
                    <a:pt x="3642" y="15830"/>
                  </a:lnTo>
                  <a:lnTo>
                    <a:pt x="3920" y="15892"/>
                  </a:lnTo>
                  <a:lnTo>
                    <a:pt x="4228" y="15984"/>
                  </a:lnTo>
                  <a:lnTo>
                    <a:pt x="4475" y="16108"/>
                  </a:lnTo>
                  <a:lnTo>
                    <a:pt x="4722" y="16231"/>
                  </a:lnTo>
                  <a:lnTo>
                    <a:pt x="4969" y="16385"/>
                  </a:lnTo>
                  <a:lnTo>
                    <a:pt x="5185" y="16570"/>
                  </a:lnTo>
                  <a:lnTo>
                    <a:pt x="5401" y="16786"/>
                  </a:lnTo>
                  <a:lnTo>
                    <a:pt x="5586" y="17002"/>
                  </a:lnTo>
                  <a:lnTo>
                    <a:pt x="5740" y="17249"/>
                  </a:lnTo>
                  <a:lnTo>
                    <a:pt x="5833" y="17404"/>
                  </a:lnTo>
                  <a:lnTo>
                    <a:pt x="5833" y="17465"/>
                  </a:lnTo>
                  <a:lnTo>
                    <a:pt x="5833" y="17558"/>
                  </a:lnTo>
                  <a:lnTo>
                    <a:pt x="5802" y="17589"/>
                  </a:lnTo>
                  <a:lnTo>
                    <a:pt x="5709" y="17620"/>
                  </a:lnTo>
                  <a:lnTo>
                    <a:pt x="5555" y="17650"/>
                  </a:lnTo>
                  <a:lnTo>
                    <a:pt x="988" y="17650"/>
                  </a:lnTo>
                  <a:lnTo>
                    <a:pt x="63" y="17620"/>
                  </a:lnTo>
                  <a:lnTo>
                    <a:pt x="124" y="17743"/>
                  </a:lnTo>
                  <a:lnTo>
                    <a:pt x="124" y="17774"/>
                  </a:lnTo>
                  <a:lnTo>
                    <a:pt x="124" y="18761"/>
                  </a:lnTo>
                  <a:lnTo>
                    <a:pt x="93" y="18823"/>
                  </a:lnTo>
                  <a:lnTo>
                    <a:pt x="32" y="18885"/>
                  </a:lnTo>
                  <a:lnTo>
                    <a:pt x="63" y="19132"/>
                  </a:lnTo>
                  <a:lnTo>
                    <a:pt x="32" y="19378"/>
                  </a:lnTo>
                  <a:lnTo>
                    <a:pt x="93" y="19533"/>
                  </a:lnTo>
                  <a:lnTo>
                    <a:pt x="124" y="19718"/>
                  </a:lnTo>
                  <a:lnTo>
                    <a:pt x="124" y="19903"/>
                  </a:lnTo>
                  <a:lnTo>
                    <a:pt x="63" y="20057"/>
                  </a:lnTo>
                  <a:lnTo>
                    <a:pt x="1" y="20057"/>
                  </a:lnTo>
                  <a:lnTo>
                    <a:pt x="63" y="20304"/>
                  </a:lnTo>
                  <a:lnTo>
                    <a:pt x="32" y="20520"/>
                  </a:lnTo>
                  <a:lnTo>
                    <a:pt x="32" y="20767"/>
                  </a:lnTo>
                  <a:lnTo>
                    <a:pt x="1" y="21014"/>
                  </a:lnTo>
                  <a:lnTo>
                    <a:pt x="32" y="21538"/>
                  </a:lnTo>
                  <a:lnTo>
                    <a:pt x="63" y="21724"/>
                  </a:lnTo>
                  <a:lnTo>
                    <a:pt x="32" y="21940"/>
                  </a:lnTo>
                  <a:lnTo>
                    <a:pt x="1" y="22341"/>
                  </a:lnTo>
                  <a:lnTo>
                    <a:pt x="63" y="22341"/>
                  </a:lnTo>
                  <a:lnTo>
                    <a:pt x="93" y="22372"/>
                  </a:lnTo>
                  <a:lnTo>
                    <a:pt x="124" y="22495"/>
                  </a:lnTo>
                  <a:lnTo>
                    <a:pt x="124" y="22958"/>
                  </a:lnTo>
                  <a:lnTo>
                    <a:pt x="5092" y="22958"/>
                  </a:lnTo>
                  <a:lnTo>
                    <a:pt x="5092" y="22865"/>
                  </a:lnTo>
                  <a:lnTo>
                    <a:pt x="5092" y="22773"/>
                  </a:lnTo>
                  <a:lnTo>
                    <a:pt x="5154" y="22588"/>
                  </a:lnTo>
                  <a:lnTo>
                    <a:pt x="2778" y="22588"/>
                  </a:lnTo>
                  <a:lnTo>
                    <a:pt x="2469" y="22557"/>
                  </a:lnTo>
                  <a:lnTo>
                    <a:pt x="2377" y="22526"/>
                  </a:lnTo>
                  <a:lnTo>
                    <a:pt x="2315" y="22495"/>
                  </a:lnTo>
                  <a:lnTo>
                    <a:pt x="2284" y="22433"/>
                  </a:lnTo>
                  <a:lnTo>
                    <a:pt x="2253" y="22341"/>
                  </a:lnTo>
                  <a:lnTo>
                    <a:pt x="2253" y="22063"/>
                  </a:lnTo>
                  <a:lnTo>
                    <a:pt x="2253" y="21230"/>
                  </a:lnTo>
                  <a:lnTo>
                    <a:pt x="2253" y="20397"/>
                  </a:lnTo>
                  <a:lnTo>
                    <a:pt x="2253" y="20242"/>
                  </a:lnTo>
                  <a:lnTo>
                    <a:pt x="2253" y="20088"/>
                  </a:lnTo>
                  <a:lnTo>
                    <a:pt x="2315" y="19996"/>
                  </a:lnTo>
                  <a:lnTo>
                    <a:pt x="2408" y="19934"/>
                  </a:lnTo>
                  <a:lnTo>
                    <a:pt x="2531" y="19903"/>
                  </a:lnTo>
                  <a:lnTo>
                    <a:pt x="5339" y="19903"/>
                  </a:lnTo>
                  <a:lnTo>
                    <a:pt x="5833" y="19934"/>
                  </a:lnTo>
                  <a:lnTo>
                    <a:pt x="6080" y="19903"/>
                  </a:lnTo>
                  <a:lnTo>
                    <a:pt x="6172" y="19872"/>
                  </a:lnTo>
                  <a:lnTo>
                    <a:pt x="6265" y="19810"/>
                  </a:lnTo>
                  <a:lnTo>
                    <a:pt x="6327" y="19718"/>
                  </a:lnTo>
                  <a:lnTo>
                    <a:pt x="6357" y="19625"/>
                  </a:lnTo>
                  <a:lnTo>
                    <a:pt x="6388" y="19378"/>
                  </a:lnTo>
                  <a:lnTo>
                    <a:pt x="6388" y="18823"/>
                  </a:lnTo>
                  <a:lnTo>
                    <a:pt x="6357" y="18576"/>
                  </a:lnTo>
                  <a:lnTo>
                    <a:pt x="6327" y="18484"/>
                  </a:lnTo>
                  <a:lnTo>
                    <a:pt x="6265" y="18422"/>
                  </a:lnTo>
                  <a:lnTo>
                    <a:pt x="6203" y="18360"/>
                  </a:lnTo>
                  <a:lnTo>
                    <a:pt x="6111" y="18329"/>
                  </a:lnTo>
                  <a:lnTo>
                    <a:pt x="5895" y="18298"/>
                  </a:lnTo>
                  <a:lnTo>
                    <a:pt x="4290" y="18329"/>
                  </a:lnTo>
                  <a:lnTo>
                    <a:pt x="2716" y="18298"/>
                  </a:lnTo>
                  <a:lnTo>
                    <a:pt x="2562" y="18329"/>
                  </a:lnTo>
                  <a:lnTo>
                    <a:pt x="2408" y="18268"/>
                  </a:lnTo>
                  <a:lnTo>
                    <a:pt x="2346" y="18237"/>
                  </a:lnTo>
                  <a:lnTo>
                    <a:pt x="2315" y="18237"/>
                  </a:lnTo>
                  <a:lnTo>
                    <a:pt x="2284" y="18175"/>
                  </a:lnTo>
                  <a:lnTo>
                    <a:pt x="2284" y="18144"/>
                  </a:lnTo>
                  <a:lnTo>
                    <a:pt x="2315" y="18113"/>
                  </a:lnTo>
                  <a:lnTo>
                    <a:pt x="2408" y="18052"/>
                  </a:lnTo>
                  <a:lnTo>
                    <a:pt x="2500" y="18021"/>
                  </a:lnTo>
                  <a:lnTo>
                    <a:pt x="2624" y="18021"/>
                  </a:lnTo>
                  <a:lnTo>
                    <a:pt x="4074" y="18052"/>
                  </a:lnTo>
                  <a:lnTo>
                    <a:pt x="4815" y="18052"/>
                  </a:lnTo>
                  <a:lnTo>
                    <a:pt x="5524" y="18021"/>
                  </a:lnTo>
                  <a:lnTo>
                    <a:pt x="5617" y="17990"/>
                  </a:lnTo>
                  <a:lnTo>
                    <a:pt x="5833" y="17990"/>
                  </a:lnTo>
                  <a:lnTo>
                    <a:pt x="5987" y="17928"/>
                  </a:lnTo>
                  <a:lnTo>
                    <a:pt x="6141" y="17897"/>
                  </a:lnTo>
                  <a:lnTo>
                    <a:pt x="6234" y="17805"/>
                  </a:lnTo>
                  <a:lnTo>
                    <a:pt x="6327" y="17681"/>
                  </a:lnTo>
                  <a:lnTo>
                    <a:pt x="6357" y="17558"/>
                  </a:lnTo>
                  <a:lnTo>
                    <a:pt x="6388" y="17373"/>
                  </a:lnTo>
                  <a:lnTo>
                    <a:pt x="6419" y="17188"/>
                  </a:lnTo>
                  <a:lnTo>
                    <a:pt x="6388" y="16293"/>
                  </a:lnTo>
                  <a:lnTo>
                    <a:pt x="6357" y="16046"/>
                  </a:lnTo>
                  <a:lnTo>
                    <a:pt x="6327" y="15861"/>
                  </a:lnTo>
                  <a:lnTo>
                    <a:pt x="6296" y="15768"/>
                  </a:lnTo>
                  <a:lnTo>
                    <a:pt x="6234" y="15737"/>
                  </a:lnTo>
                  <a:lnTo>
                    <a:pt x="6172" y="15706"/>
                  </a:lnTo>
                  <a:lnTo>
                    <a:pt x="6111" y="15676"/>
                  </a:lnTo>
                  <a:lnTo>
                    <a:pt x="5895" y="15676"/>
                  </a:lnTo>
                  <a:lnTo>
                    <a:pt x="5493" y="15706"/>
                  </a:lnTo>
                  <a:lnTo>
                    <a:pt x="5061" y="15676"/>
                  </a:lnTo>
                  <a:lnTo>
                    <a:pt x="4722" y="15645"/>
                  </a:lnTo>
                  <a:lnTo>
                    <a:pt x="4383" y="15583"/>
                  </a:lnTo>
                  <a:lnTo>
                    <a:pt x="3735" y="15460"/>
                  </a:lnTo>
                  <a:lnTo>
                    <a:pt x="3148" y="15367"/>
                  </a:lnTo>
                  <a:lnTo>
                    <a:pt x="2840" y="15367"/>
                  </a:lnTo>
                  <a:lnTo>
                    <a:pt x="2562" y="15398"/>
                  </a:lnTo>
                  <a:lnTo>
                    <a:pt x="2408" y="15398"/>
                  </a:lnTo>
                  <a:lnTo>
                    <a:pt x="2315" y="15367"/>
                  </a:lnTo>
                  <a:lnTo>
                    <a:pt x="2253" y="15274"/>
                  </a:lnTo>
                  <a:lnTo>
                    <a:pt x="2253" y="15120"/>
                  </a:lnTo>
                  <a:lnTo>
                    <a:pt x="2253" y="14904"/>
                  </a:lnTo>
                  <a:lnTo>
                    <a:pt x="2253" y="14812"/>
                  </a:lnTo>
                  <a:lnTo>
                    <a:pt x="2315" y="14719"/>
                  </a:lnTo>
                  <a:lnTo>
                    <a:pt x="2377" y="14688"/>
                  </a:lnTo>
                  <a:lnTo>
                    <a:pt x="2439" y="14657"/>
                  </a:lnTo>
                  <a:lnTo>
                    <a:pt x="2809" y="14626"/>
                  </a:lnTo>
                  <a:lnTo>
                    <a:pt x="5031" y="14626"/>
                  </a:lnTo>
                  <a:lnTo>
                    <a:pt x="5679" y="14657"/>
                  </a:lnTo>
                  <a:lnTo>
                    <a:pt x="5864" y="14657"/>
                  </a:lnTo>
                  <a:lnTo>
                    <a:pt x="6018" y="14626"/>
                  </a:lnTo>
                  <a:lnTo>
                    <a:pt x="6141" y="14596"/>
                  </a:lnTo>
                  <a:lnTo>
                    <a:pt x="6234" y="14534"/>
                  </a:lnTo>
                  <a:lnTo>
                    <a:pt x="6296" y="14441"/>
                  </a:lnTo>
                  <a:lnTo>
                    <a:pt x="6357" y="14318"/>
                  </a:lnTo>
                  <a:lnTo>
                    <a:pt x="6388" y="14194"/>
                  </a:lnTo>
                  <a:lnTo>
                    <a:pt x="6388" y="14009"/>
                  </a:lnTo>
                  <a:lnTo>
                    <a:pt x="6388" y="13732"/>
                  </a:lnTo>
                  <a:lnTo>
                    <a:pt x="6388" y="13454"/>
                  </a:lnTo>
                  <a:lnTo>
                    <a:pt x="6327" y="13269"/>
                  </a:lnTo>
                  <a:lnTo>
                    <a:pt x="6234" y="13145"/>
                  </a:lnTo>
                  <a:lnTo>
                    <a:pt x="6080" y="13053"/>
                  </a:lnTo>
                  <a:lnTo>
                    <a:pt x="5895" y="13022"/>
                  </a:lnTo>
                  <a:lnTo>
                    <a:pt x="5648" y="13022"/>
                  </a:lnTo>
                  <a:lnTo>
                    <a:pt x="4907" y="13053"/>
                  </a:lnTo>
                  <a:lnTo>
                    <a:pt x="2655" y="13053"/>
                  </a:lnTo>
                  <a:lnTo>
                    <a:pt x="2469" y="13022"/>
                  </a:lnTo>
                  <a:lnTo>
                    <a:pt x="2377" y="12991"/>
                  </a:lnTo>
                  <a:lnTo>
                    <a:pt x="2315" y="12960"/>
                  </a:lnTo>
                  <a:lnTo>
                    <a:pt x="2284" y="12898"/>
                  </a:lnTo>
                  <a:lnTo>
                    <a:pt x="2253" y="12806"/>
                  </a:lnTo>
                  <a:lnTo>
                    <a:pt x="2223" y="12621"/>
                  </a:lnTo>
                  <a:lnTo>
                    <a:pt x="2223" y="12466"/>
                  </a:lnTo>
                  <a:lnTo>
                    <a:pt x="2223" y="12312"/>
                  </a:lnTo>
                  <a:lnTo>
                    <a:pt x="2253" y="12220"/>
                  </a:lnTo>
                  <a:lnTo>
                    <a:pt x="2315" y="12127"/>
                  </a:lnTo>
                  <a:lnTo>
                    <a:pt x="2408" y="12065"/>
                  </a:lnTo>
                  <a:lnTo>
                    <a:pt x="2500" y="12004"/>
                  </a:lnTo>
                  <a:lnTo>
                    <a:pt x="2624" y="11973"/>
                  </a:lnTo>
                  <a:lnTo>
                    <a:pt x="5092" y="11973"/>
                  </a:lnTo>
                  <a:lnTo>
                    <a:pt x="5833" y="12004"/>
                  </a:lnTo>
                  <a:lnTo>
                    <a:pt x="5987" y="12004"/>
                  </a:lnTo>
                  <a:lnTo>
                    <a:pt x="6111" y="11973"/>
                  </a:lnTo>
                  <a:lnTo>
                    <a:pt x="6203" y="11942"/>
                  </a:lnTo>
                  <a:lnTo>
                    <a:pt x="6265" y="11880"/>
                  </a:lnTo>
                  <a:lnTo>
                    <a:pt x="6327" y="11818"/>
                  </a:lnTo>
                  <a:lnTo>
                    <a:pt x="6357" y="11726"/>
                  </a:lnTo>
                  <a:lnTo>
                    <a:pt x="6388" y="11448"/>
                  </a:lnTo>
                  <a:lnTo>
                    <a:pt x="6388" y="10924"/>
                  </a:lnTo>
                  <a:lnTo>
                    <a:pt x="6357" y="10677"/>
                  </a:lnTo>
                  <a:lnTo>
                    <a:pt x="6327" y="10584"/>
                  </a:lnTo>
                  <a:lnTo>
                    <a:pt x="6265" y="10522"/>
                  </a:lnTo>
                  <a:lnTo>
                    <a:pt x="6203" y="10461"/>
                  </a:lnTo>
                  <a:lnTo>
                    <a:pt x="6111" y="10430"/>
                  </a:lnTo>
                  <a:lnTo>
                    <a:pt x="6018" y="10399"/>
                  </a:lnTo>
                  <a:lnTo>
                    <a:pt x="5895" y="10399"/>
                  </a:lnTo>
                  <a:lnTo>
                    <a:pt x="5092" y="10430"/>
                  </a:lnTo>
                  <a:lnTo>
                    <a:pt x="2716" y="10430"/>
                  </a:lnTo>
                  <a:lnTo>
                    <a:pt x="2500" y="10399"/>
                  </a:lnTo>
                  <a:lnTo>
                    <a:pt x="2408" y="10368"/>
                  </a:lnTo>
                  <a:lnTo>
                    <a:pt x="2346" y="10337"/>
                  </a:lnTo>
                  <a:lnTo>
                    <a:pt x="2284" y="10276"/>
                  </a:lnTo>
                  <a:lnTo>
                    <a:pt x="2253" y="10214"/>
                  </a:lnTo>
                  <a:lnTo>
                    <a:pt x="2223" y="9998"/>
                  </a:lnTo>
                  <a:lnTo>
                    <a:pt x="2223" y="9782"/>
                  </a:lnTo>
                  <a:lnTo>
                    <a:pt x="2284" y="9597"/>
                  </a:lnTo>
                  <a:lnTo>
                    <a:pt x="2315" y="9504"/>
                  </a:lnTo>
                  <a:lnTo>
                    <a:pt x="2408" y="9442"/>
                  </a:lnTo>
                  <a:lnTo>
                    <a:pt x="2500" y="9381"/>
                  </a:lnTo>
                  <a:lnTo>
                    <a:pt x="2593" y="9350"/>
                  </a:lnTo>
                  <a:lnTo>
                    <a:pt x="5092" y="9350"/>
                  </a:lnTo>
                  <a:lnTo>
                    <a:pt x="5771" y="9381"/>
                  </a:lnTo>
                  <a:lnTo>
                    <a:pt x="5925" y="9381"/>
                  </a:lnTo>
                  <a:lnTo>
                    <a:pt x="6080" y="9350"/>
                  </a:lnTo>
                  <a:lnTo>
                    <a:pt x="6203" y="9319"/>
                  </a:lnTo>
                  <a:lnTo>
                    <a:pt x="6327" y="9226"/>
                  </a:lnTo>
                  <a:lnTo>
                    <a:pt x="6388" y="9134"/>
                  </a:lnTo>
                  <a:lnTo>
                    <a:pt x="6388" y="8980"/>
                  </a:lnTo>
                  <a:lnTo>
                    <a:pt x="6388" y="8177"/>
                  </a:lnTo>
                  <a:lnTo>
                    <a:pt x="6388" y="8023"/>
                  </a:lnTo>
                  <a:lnTo>
                    <a:pt x="6327" y="7930"/>
                  </a:lnTo>
                  <a:lnTo>
                    <a:pt x="6203" y="7838"/>
                  </a:lnTo>
                  <a:lnTo>
                    <a:pt x="6049" y="7776"/>
                  </a:lnTo>
                  <a:lnTo>
                    <a:pt x="5648" y="7776"/>
                  </a:lnTo>
                  <a:lnTo>
                    <a:pt x="4907" y="7807"/>
                  </a:lnTo>
                  <a:lnTo>
                    <a:pt x="2685" y="7807"/>
                  </a:lnTo>
                  <a:lnTo>
                    <a:pt x="2469" y="7776"/>
                  </a:lnTo>
                  <a:lnTo>
                    <a:pt x="2408" y="7745"/>
                  </a:lnTo>
                  <a:lnTo>
                    <a:pt x="2346" y="7714"/>
                  </a:lnTo>
                  <a:lnTo>
                    <a:pt x="2284" y="7653"/>
                  </a:lnTo>
                  <a:lnTo>
                    <a:pt x="2253" y="7560"/>
                  </a:lnTo>
                  <a:lnTo>
                    <a:pt x="2253" y="7313"/>
                  </a:lnTo>
                  <a:lnTo>
                    <a:pt x="2253" y="2901"/>
                  </a:lnTo>
                  <a:lnTo>
                    <a:pt x="2223" y="2222"/>
                  </a:lnTo>
                  <a:lnTo>
                    <a:pt x="2253" y="1975"/>
                  </a:lnTo>
                  <a:lnTo>
                    <a:pt x="2315" y="1790"/>
                  </a:lnTo>
                  <a:lnTo>
                    <a:pt x="2469" y="1636"/>
                  </a:lnTo>
                  <a:lnTo>
                    <a:pt x="2655" y="1512"/>
                  </a:lnTo>
                  <a:lnTo>
                    <a:pt x="4506" y="710"/>
                  </a:lnTo>
                  <a:lnTo>
                    <a:pt x="4815" y="587"/>
                  </a:lnTo>
                  <a:lnTo>
                    <a:pt x="5092" y="432"/>
                  </a:lnTo>
                  <a:lnTo>
                    <a:pt x="5092" y="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4135525" y="5338775"/>
              <a:ext cx="25" cy="25"/>
            </a:xfrm>
            <a:custGeom>
              <a:avLst/>
              <a:gdLst/>
              <a:ahLst/>
              <a:cxnLst/>
              <a:rect l="l" t="t" r="r" b="b"/>
              <a:pathLst>
                <a:path w="1" h="1" extrusionOk="0">
                  <a:moveTo>
                    <a:pt x="1" y="1"/>
                  </a:moveTo>
                  <a:lnTo>
                    <a:pt x="1" y="1"/>
                  </a:lnTo>
                  <a:lnTo>
                    <a:pt x="1" y="1"/>
                  </a:lnTo>
                  <a:lnTo>
                    <a:pt x="1" y="1"/>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4133975" y="5456800"/>
              <a:ext cx="3125" cy="3875"/>
            </a:xfrm>
            <a:custGeom>
              <a:avLst/>
              <a:gdLst/>
              <a:ahLst/>
              <a:cxnLst/>
              <a:rect l="l" t="t" r="r" b="b"/>
              <a:pathLst>
                <a:path w="125" h="155" extrusionOk="0">
                  <a:moveTo>
                    <a:pt x="124" y="155"/>
                  </a:moveTo>
                  <a:lnTo>
                    <a:pt x="124" y="155"/>
                  </a:lnTo>
                  <a:lnTo>
                    <a:pt x="93" y="32"/>
                  </a:lnTo>
                  <a:lnTo>
                    <a:pt x="63" y="1"/>
                  </a:lnTo>
                  <a:lnTo>
                    <a:pt x="1" y="1"/>
                  </a:lnTo>
                  <a:lnTo>
                    <a:pt x="1" y="1"/>
                  </a:lnTo>
                  <a:lnTo>
                    <a:pt x="1" y="1"/>
                  </a:lnTo>
                  <a:lnTo>
                    <a:pt x="63" y="1"/>
                  </a:lnTo>
                  <a:lnTo>
                    <a:pt x="93" y="32"/>
                  </a:lnTo>
                  <a:lnTo>
                    <a:pt x="124" y="155"/>
                  </a:lnTo>
                  <a:lnTo>
                    <a:pt x="124" y="155"/>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4137075" y="5254700"/>
              <a:ext cx="25" cy="9275"/>
            </a:xfrm>
            <a:custGeom>
              <a:avLst/>
              <a:gdLst/>
              <a:ahLst/>
              <a:cxnLst/>
              <a:rect l="l" t="t" r="r" b="b"/>
              <a:pathLst>
                <a:path w="1" h="371" extrusionOk="0">
                  <a:moveTo>
                    <a:pt x="0" y="0"/>
                  </a:moveTo>
                  <a:lnTo>
                    <a:pt x="0" y="0"/>
                  </a:lnTo>
                  <a:lnTo>
                    <a:pt x="0" y="0"/>
                  </a:lnTo>
                  <a:lnTo>
                    <a:pt x="0" y="370"/>
                  </a:lnTo>
                  <a:lnTo>
                    <a:pt x="0" y="370"/>
                  </a:lnTo>
                  <a:lnTo>
                    <a:pt x="0" y="0"/>
                  </a:lnTo>
                  <a:lnTo>
                    <a:pt x="0" y="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8"/>
            <p:cNvSpPr/>
            <p:nvPr/>
          </p:nvSpPr>
          <p:spPr>
            <a:xfrm>
              <a:off x="4137075" y="5460675"/>
              <a:ext cx="25" cy="11575"/>
            </a:xfrm>
            <a:custGeom>
              <a:avLst/>
              <a:gdLst/>
              <a:ahLst/>
              <a:cxnLst/>
              <a:rect l="l" t="t" r="r" b="b"/>
              <a:pathLst>
                <a:path w="1" h="463" extrusionOk="0">
                  <a:moveTo>
                    <a:pt x="0" y="0"/>
                  </a:moveTo>
                  <a:lnTo>
                    <a:pt x="0" y="0"/>
                  </a:lnTo>
                  <a:lnTo>
                    <a:pt x="0" y="463"/>
                  </a:lnTo>
                  <a:lnTo>
                    <a:pt x="0" y="463"/>
                  </a:lnTo>
                  <a:lnTo>
                    <a:pt x="0" y="463"/>
                  </a:lnTo>
                  <a:lnTo>
                    <a:pt x="0" y="0"/>
                  </a:lnTo>
                  <a:lnTo>
                    <a:pt x="0" y="0"/>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8"/>
            <p:cNvSpPr/>
            <p:nvPr/>
          </p:nvSpPr>
          <p:spPr>
            <a:xfrm>
              <a:off x="4261275" y="4898300"/>
              <a:ext cx="25" cy="10825"/>
            </a:xfrm>
            <a:custGeom>
              <a:avLst/>
              <a:gdLst/>
              <a:ahLst/>
              <a:cxnLst/>
              <a:rect l="l" t="t" r="r" b="b"/>
              <a:pathLst>
                <a:path w="1" h="433" extrusionOk="0">
                  <a:moveTo>
                    <a:pt x="0" y="432"/>
                  </a:moveTo>
                  <a:lnTo>
                    <a:pt x="0" y="432"/>
                  </a:lnTo>
                  <a:lnTo>
                    <a:pt x="0" y="0"/>
                  </a:lnTo>
                  <a:lnTo>
                    <a:pt x="0" y="0"/>
                  </a:lnTo>
                  <a:lnTo>
                    <a:pt x="0" y="432"/>
                  </a:lnTo>
                  <a:lnTo>
                    <a:pt x="0" y="432"/>
                  </a:lnTo>
                  <a:close/>
                </a:path>
              </a:pathLst>
            </a:custGeom>
            <a:solidFill>
              <a:srgbClr val="DC5A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3959650" y="4743225"/>
              <a:ext cx="117275" cy="542350"/>
            </a:xfrm>
            <a:custGeom>
              <a:avLst/>
              <a:gdLst/>
              <a:ahLst/>
              <a:cxnLst/>
              <a:rect l="l" t="t" r="r" b="b"/>
              <a:pathLst>
                <a:path w="4691" h="21694" extrusionOk="0">
                  <a:moveTo>
                    <a:pt x="4629" y="1"/>
                  </a:moveTo>
                  <a:lnTo>
                    <a:pt x="2901" y="742"/>
                  </a:lnTo>
                  <a:lnTo>
                    <a:pt x="2438" y="958"/>
                  </a:lnTo>
                  <a:lnTo>
                    <a:pt x="2191" y="1081"/>
                  </a:lnTo>
                  <a:lnTo>
                    <a:pt x="1944" y="1174"/>
                  </a:lnTo>
                  <a:lnTo>
                    <a:pt x="1790" y="1266"/>
                  </a:lnTo>
                  <a:lnTo>
                    <a:pt x="1574" y="1359"/>
                  </a:lnTo>
                  <a:lnTo>
                    <a:pt x="988" y="1606"/>
                  </a:lnTo>
                  <a:lnTo>
                    <a:pt x="371" y="1883"/>
                  </a:lnTo>
                  <a:lnTo>
                    <a:pt x="247" y="1976"/>
                  </a:lnTo>
                  <a:lnTo>
                    <a:pt x="124" y="2068"/>
                  </a:lnTo>
                  <a:lnTo>
                    <a:pt x="62" y="2192"/>
                  </a:lnTo>
                  <a:lnTo>
                    <a:pt x="31" y="2377"/>
                  </a:lnTo>
                  <a:lnTo>
                    <a:pt x="31" y="2593"/>
                  </a:lnTo>
                  <a:lnTo>
                    <a:pt x="31" y="2809"/>
                  </a:lnTo>
                  <a:lnTo>
                    <a:pt x="31" y="4938"/>
                  </a:lnTo>
                  <a:lnTo>
                    <a:pt x="31" y="5987"/>
                  </a:lnTo>
                  <a:lnTo>
                    <a:pt x="31" y="7036"/>
                  </a:lnTo>
                  <a:lnTo>
                    <a:pt x="0" y="7654"/>
                  </a:lnTo>
                  <a:lnTo>
                    <a:pt x="31" y="7870"/>
                  </a:lnTo>
                  <a:lnTo>
                    <a:pt x="62" y="7962"/>
                  </a:lnTo>
                  <a:lnTo>
                    <a:pt x="124" y="8024"/>
                  </a:lnTo>
                  <a:lnTo>
                    <a:pt x="185" y="8055"/>
                  </a:lnTo>
                  <a:lnTo>
                    <a:pt x="247" y="8086"/>
                  </a:lnTo>
                  <a:lnTo>
                    <a:pt x="494" y="8116"/>
                  </a:lnTo>
                  <a:lnTo>
                    <a:pt x="3950" y="8116"/>
                  </a:lnTo>
                  <a:lnTo>
                    <a:pt x="4073" y="8178"/>
                  </a:lnTo>
                  <a:lnTo>
                    <a:pt x="4135" y="8271"/>
                  </a:lnTo>
                  <a:lnTo>
                    <a:pt x="4135" y="8456"/>
                  </a:lnTo>
                  <a:lnTo>
                    <a:pt x="4166" y="9166"/>
                  </a:lnTo>
                  <a:lnTo>
                    <a:pt x="4135" y="9412"/>
                  </a:lnTo>
                  <a:lnTo>
                    <a:pt x="4104" y="9505"/>
                  </a:lnTo>
                  <a:lnTo>
                    <a:pt x="4042" y="9567"/>
                  </a:lnTo>
                  <a:lnTo>
                    <a:pt x="3981" y="9628"/>
                  </a:lnTo>
                  <a:lnTo>
                    <a:pt x="3888" y="9659"/>
                  </a:lnTo>
                  <a:lnTo>
                    <a:pt x="3641" y="9690"/>
                  </a:lnTo>
                  <a:lnTo>
                    <a:pt x="2129" y="9690"/>
                  </a:lnTo>
                  <a:lnTo>
                    <a:pt x="617" y="9659"/>
                  </a:lnTo>
                  <a:lnTo>
                    <a:pt x="432" y="9659"/>
                  </a:lnTo>
                  <a:lnTo>
                    <a:pt x="278" y="9690"/>
                  </a:lnTo>
                  <a:lnTo>
                    <a:pt x="185" y="9721"/>
                  </a:lnTo>
                  <a:lnTo>
                    <a:pt x="124" y="9783"/>
                  </a:lnTo>
                  <a:lnTo>
                    <a:pt x="62" y="9875"/>
                  </a:lnTo>
                  <a:lnTo>
                    <a:pt x="31" y="9968"/>
                  </a:lnTo>
                  <a:lnTo>
                    <a:pt x="0" y="10246"/>
                  </a:lnTo>
                  <a:lnTo>
                    <a:pt x="31" y="10338"/>
                  </a:lnTo>
                  <a:lnTo>
                    <a:pt x="62" y="10523"/>
                  </a:lnTo>
                  <a:lnTo>
                    <a:pt x="93" y="10616"/>
                  </a:lnTo>
                  <a:lnTo>
                    <a:pt x="155" y="10678"/>
                  </a:lnTo>
                  <a:lnTo>
                    <a:pt x="216" y="10708"/>
                  </a:lnTo>
                  <a:lnTo>
                    <a:pt x="278" y="10739"/>
                  </a:lnTo>
                  <a:lnTo>
                    <a:pt x="494" y="10739"/>
                  </a:lnTo>
                  <a:lnTo>
                    <a:pt x="1049" y="10708"/>
                  </a:lnTo>
                  <a:lnTo>
                    <a:pt x="3703" y="10708"/>
                  </a:lnTo>
                  <a:lnTo>
                    <a:pt x="3919" y="10739"/>
                  </a:lnTo>
                  <a:lnTo>
                    <a:pt x="4012" y="10739"/>
                  </a:lnTo>
                  <a:lnTo>
                    <a:pt x="4073" y="10801"/>
                  </a:lnTo>
                  <a:lnTo>
                    <a:pt x="4104" y="10832"/>
                  </a:lnTo>
                  <a:lnTo>
                    <a:pt x="4135" y="10924"/>
                  </a:lnTo>
                  <a:lnTo>
                    <a:pt x="4135" y="11140"/>
                  </a:lnTo>
                  <a:lnTo>
                    <a:pt x="4166" y="11881"/>
                  </a:lnTo>
                  <a:lnTo>
                    <a:pt x="4135" y="12066"/>
                  </a:lnTo>
                  <a:lnTo>
                    <a:pt x="4042" y="12190"/>
                  </a:lnTo>
                  <a:lnTo>
                    <a:pt x="3919" y="12282"/>
                  </a:lnTo>
                  <a:lnTo>
                    <a:pt x="3734" y="12313"/>
                  </a:lnTo>
                  <a:lnTo>
                    <a:pt x="432" y="12313"/>
                  </a:lnTo>
                  <a:lnTo>
                    <a:pt x="247" y="12344"/>
                  </a:lnTo>
                  <a:lnTo>
                    <a:pt x="124" y="12406"/>
                  </a:lnTo>
                  <a:lnTo>
                    <a:pt x="62" y="12529"/>
                  </a:lnTo>
                  <a:lnTo>
                    <a:pt x="31" y="12683"/>
                  </a:lnTo>
                  <a:lnTo>
                    <a:pt x="0" y="12868"/>
                  </a:lnTo>
                  <a:lnTo>
                    <a:pt x="31" y="13115"/>
                  </a:lnTo>
                  <a:lnTo>
                    <a:pt x="62" y="13208"/>
                  </a:lnTo>
                  <a:lnTo>
                    <a:pt x="124" y="13270"/>
                  </a:lnTo>
                  <a:lnTo>
                    <a:pt x="185" y="13300"/>
                  </a:lnTo>
                  <a:lnTo>
                    <a:pt x="278" y="13331"/>
                  </a:lnTo>
                  <a:lnTo>
                    <a:pt x="525" y="13362"/>
                  </a:lnTo>
                  <a:lnTo>
                    <a:pt x="3487" y="13331"/>
                  </a:lnTo>
                  <a:lnTo>
                    <a:pt x="3703" y="13331"/>
                  </a:lnTo>
                  <a:lnTo>
                    <a:pt x="3919" y="13393"/>
                  </a:lnTo>
                  <a:lnTo>
                    <a:pt x="4042" y="13486"/>
                  </a:lnTo>
                  <a:lnTo>
                    <a:pt x="4135" y="13609"/>
                  </a:lnTo>
                  <a:lnTo>
                    <a:pt x="4166" y="13794"/>
                  </a:lnTo>
                  <a:lnTo>
                    <a:pt x="4166" y="14195"/>
                  </a:lnTo>
                  <a:lnTo>
                    <a:pt x="4135" y="14565"/>
                  </a:lnTo>
                  <a:lnTo>
                    <a:pt x="4104" y="14720"/>
                  </a:lnTo>
                  <a:lnTo>
                    <a:pt x="4042" y="14843"/>
                  </a:lnTo>
                  <a:lnTo>
                    <a:pt x="3919" y="14936"/>
                  </a:lnTo>
                  <a:lnTo>
                    <a:pt x="3734" y="14967"/>
                  </a:lnTo>
                  <a:lnTo>
                    <a:pt x="3549" y="14967"/>
                  </a:lnTo>
                  <a:lnTo>
                    <a:pt x="2808" y="14936"/>
                  </a:lnTo>
                  <a:lnTo>
                    <a:pt x="556" y="14936"/>
                  </a:lnTo>
                  <a:lnTo>
                    <a:pt x="278" y="14967"/>
                  </a:lnTo>
                  <a:lnTo>
                    <a:pt x="185" y="14997"/>
                  </a:lnTo>
                  <a:lnTo>
                    <a:pt x="124" y="15059"/>
                  </a:lnTo>
                  <a:lnTo>
                    <a:pt x="62" y="15121"/>
                  </a:lnTo>
                  <a:lnTo>
                    <a:pt x="31" y="15213"/>
                  </a:lnTo>
                  <a:lnTo>
                    <a:pt x="31" y="15460"/>
                  </a:lnTo>
                  <a:lnTo>
                    <a:pt x="62" y="15738"/>
                  </a:lnTo>
                  <a:lnTo>
                    <a:pt x="93" y="15831"/>
                  </a:lnTo>
                  <a:lnTo>
                    <a:pt x="155" y="15923"/>
                  </a:lnTo>
                  <a:lnTo>
                    <a:pt x="216" y="15954"/>
                  </a:lnTo>
                  <a:lnTo>
                    <a:pt x="340" y="15985"/>
                  </a:lnTo>
                  <a:lnTo>
                    <a:pt x="3765" y="15985"/>
                  </a:lnTo>
                  <a:lnTo>
                    <a:pt x="3888" y="16016"/>
                  </a:lnTo>
                  <a:lnTo>
                    <a:pt x="3981" y="16047"/>
                  </a:lnTo>
                  <a:lnTo>
                    <a:pt x="4073" y="16139"/>
                  </a:lnTo>
                  <a:lnTo>
                    <a:pt x="4135" y="16232"/>
                  </a:lnTo>
                  <a:lnTo>
                    <a:pt x="4166" y="16324"/>
                  </a:lnTo>
                  <a:lnTo>
                    <a:pt x="4166" y="16479"/>
                  </a:lnTo>
                  <a:lnTo>
                    <a:pt x="4166" y="16633"/>
                  </a:lnTo>
                  <a:lnTo>
                    <a:pt x="4166" y="16818"/>
                  </a:lnTo>
                  <a:lnTo>
                    <a:pt x="4166" y="17034"/>
                  </a:lnTo>
                  <a:lnTo>
                    <a:pt x="4166" y="17281"/>
                  </a:lnTo>
                  <a:lnTo>
                    <a:pt x="4135" y="17404"/>
                  </a:lnTo>
                  <a:lnTo>
                    <a:pt x="4073" y="17466"/>
                  </a:lnTo>
                  <a:lnTo>
                    <a:pt x="4012" y="17528"/>
                  </a:lnTo>
                  <a:lnTo>
                    <a:pt x="3919" y="17559"/>
                  </a:lnTo>
                  <a:lnTo>
                    <a:pt x="3796" y="17589"/>
                  </a:lnTo>
                  <a:lnTo>
                    <a:pt x="1296" y="17589"/>
                  </a:lnTo>
                  <a:lnTo>
                    <a:pt x="525" y="17559"/>
                  </a:lnTo>
                  <a:lnTo>
                    <a:pt x="278" y="17589"/>
                  </a:lnTo>
                  <a:lnTo>
                    <a:pt x="185" y="17620"/>
                  </a:lnTo>
                  <a:lnTo>
                    <a:pt x="124" y="17682"/>
                  </a:lnTo>
                  <a:lnTo>
                    <a:pt x="93" y="17744"/>
                  </a:lnTo>
                  <a:lnTo>
                    <a:pt x="31" y="17805"/>
                  </a:lnTo>
                  <a:lnTo>
                    <a:pt x="0" y="18052"/>
                  </a:lnTo>
                  <a:lnTo>
                    <a:pt x="31" y="18237"/>
                  </a:lnTo>
                  <a:lnTo>
                    <a:pt x="62" y="18453"/>
                  </a:lnTo>
                  <a:lnTo>
                    <a:pt x="93" y="18515"/>
                  </a:lnTo>
                  <a:lnTo>
                    <a:pt x="155" y="18577"/>
                  </a:lnTo>
                  <a:lnTo>
                    <a:pt x="216" y="18608"/>
                  </a:lnTo>
                  <a:lnTo>
                    <a:pt x="309" y="18639"/>
                  </a:lnTo>
                  <a:lnTo>
                    <a:pt x="525" y="18669"/>
                  </a:lnTo>
                  <a:lnTo>
                    <a:pt x="1204" y="18639"/>
                  </a:lnTo>
                  <a:lnTo>
                    <a:pt x="3857" y="18639"/>
                  </a:lnTo>
                  <a:lnTo>
                    <a:pt x="3981" y="18669"/>
                  </a:lnTo>
                  <a:lnTo>
                    <a:pt x="4073" y="18700"/>
                  </a:lnTo>
                  <a:lnTo>
                    <a:pt x="4135" y="18793"/>
                  </a:lnTo>
                  <a:lnTo>
                    <a:pt x="4135" y="18916"/>
                  </a:lnTo>
                  <a:lnTo>
                    <a:pt x="4166" y="19780"/>
                  </a:lnTo>
                  <a:lnTo>
                    <a:pt x="4135" y="19965"/>
                  </a:lnTo>
                  <a:lnTo>
                    <a:pt x="4073" y="20089"/>
                  </a:lnTo>
                  <a:lnTo>
                    <a:pt x="3950" y="20151"/>
                  </a:lnTo>
                  <a:lnTo>
                    <a:pt x="3796" y="20212"/>
                  </a:lnTo>
                  <a:lnTo>
                    <a:pt x="3518" y="20212"/>
                  </a:lnTo>
                  <a:lnTo>
                    <a:pt x="2747" y="20181"/>
                  </a:lnTo>
                  <a:lnTo>
                    <a:pt x="1975" y="20181"/>
                  </a:lnTo>
                  <a:lnTo>
                    <a:pt x="1204" y="20212"/>
                  </a:lnTo>
                  <a:lnTo>
                    <a:pt x="432" y="20181"/>
                  </a:lnTo>
                  <a:lnTo>
                    <a:pt x="340" y="20181"/>
                  </a:lnTo>
                  <a:lnTo>
                    <a:pt x="247" y="20212"/>
                  </a:lnTo>
                  <a:lnTo>
                    <a:pt x="155" y="20243"/>
                  </a:lnTo>
                  <a:lnTo>
                    <a:pt x="93" y="20336"/>
                  </a:lnTo>
                  <a:lnTo>
                    <a:pt x="31" y="20521"/>
                  </a:lnTo>
                  <a:lnTo>
                    <a:pt x="0" y="20706"/>
                  </a:lnTo>
                  <a:lnTo>
                    <a:pt x="0" y="20891"/>
                  </a:lnTo>
                  <a:lnTo>
                    <a:pt x="62" y="21076"/>
                  </a:lnTo>
                  <a:lnTo>
                    <a:pt x="124" y="21169"/>
                  </a:lnTo>
                  <a:lnTo>
                    <a:pt x="155" y="21200"/>
                  </a:lnTo>
                  <a:lnTo>
                    <a:pt x="278" y="21261"/>
                  </a:lnTo>
                  <a:lnTo>
                    <a:pt x="3857" y="21261"/>
                  </a:lnTo>
                  <a:lnTo>
                    <a:pt x="4012" y="21292"/>
                  </a:lnTo>
                  <a:lnTo>
                    <a:pt x="4104" y="21385"/>
                  </a:lnTo>
                  <a:lnTo>
                    <a:pt x="4166" y="21539"/>
                  </a:lnTo>
                  <a:lnTo>
                    <a:pt x="4228" y="21632"/>
                  </a:lnTo>
                  <a:lnTo>
                    <a:pt x="4289" y="21693"/>
                  </a:lnTo>
                  <a:lnTo>
                    <a:pt x="4382" y="21693"/>
                  </a:lnTo>
                  <a:lnTo>
                    <a:pt x="4505" y="21663"/>
                  </a:lnTo>
                  <a:lnTo>
                    <a:pt x="4598" y="21601"/>
                  </a:lnTo>
                  <a:lnTo>
                    <a:pt x="4660" y="21508"/>
                  </a:lnTo>
                  <a:lnTo>
                    <a:pt x="4690" y="21416"/>
                  </a:lnTo>
                  <a:lnTo>
                    <a:pt x="4690" y="21323"/>
                  </a:lnTo>
                  <a:lnTo>
                    <a:pt x="4660" y="21076"/>
                  </a:lnTo>
                  <a:lnTo>
                    <a:pt x="4660" y="20829"/>
                  </a:lnTo>
                  <a:lnTo>
                    <a:pt x="4660" y="248"/>
                  </a:lnTo>
                  <a:lnTo>
                    <a:pt x="4660" y="124"/>
                  </a:lnTo>
                  <a:lnTo>
                    <a:pt x="4660" y="63"/>
                  </a:lnTo>
                  <a:lnTo>
                    <a:pt x="4629"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3833125" y="5362700"/>
              <a:ext cx="95675" cy="21625"/>
            </a:xfrm>
            <a:custGeom>
              <a:avLst/>
              <a:gdLst/>
              <a:ahLst/>
              <a:cxnLst/>
              <a:rect l="l" t="t" r="r" b="b"/>
              <a:pathLst>
                <a:path w="3827" h="865" extrusionOk="0">
                  <a:moveTo>
                    <a:pt x="464" y="0"/>
                  </a:moveTo>
                  <a:lnTo>
                    <a:pt x="248" y="31"/>
                  </a:lnTo>
                  <a:lnTo>
                    <a:pt x="124" y="93"/>
                  </a:lnTo>
                  <a:lnTo>
                    <a:pt x="32" y="216"/>
                  </a:lnTo>
                  <a:lnTo>
                    <a:pt x="1" y="340"/>
                  </a:lnTo>
                  <a:lnTo>
                    <a:pt x="1" y="463"/>
                  </a:lnTo>
                  <a:lnTo>
                    <a:pt x="1" y="586"/>
                  </a:lnTo>
                  <a:lnTo>
                    <a:pt x="62" y="679"/>
                  </a:lnTo>
                  <a:lnTo>
                    <a:pt x="124" y="772"/>
                  </a:lnTo>
                  <a:lnTo>
                    <a:pt x="217" y="802"/>
                  </a:lnTo>
                  <a:lnTo>
                    <a:pt x="340" y="864"/>
                  </a:lnTo>
                  <a:lnTo>
                    <a:pt x="3426" y="864"/>
                  </a:lnTo>
                  <a:lnTo>
                    <a:pt x="3611" y="833"/>
                  </a:lnTo>
                  <a:lnTo>
                    <a:pt x="3704" y="802"/>
                  </a:lnTo>
                  <a:lnTo>
                    <a:pt x="3796" y="679"/>
                  </a:lnTo>
                  <a:lnTo>
                    <a:pt x="3827" y="525"/>
                  </a:lnTo>
                  <a:lnTo>
                    <a:pt x="3796" y="309"/>
                  </a:lnTo>
                  <a:lnTo>
                    <a:pt x="3765" y="154"/>
                  </a:lnTo>
                  <a:lnTo>
                    <a:pt x="3704" y="93"/>
                  </a:lnTo>
                  <a:lnTo>
                    <a:pt x="3642" y="62"/>
                  </a:lnTo>
                  <a:lnTo>
                    <a:pt x="3457" y="0"/>
                  </a:lnTo>
                  <a:lnTo>
                    <a:pt x="3025" y="0"/>
                  </a:lnTo>
                  <a:lnTo>
                    <a:pt x="1852" y="31"/>
                  </a:lnTo>
                  <a:lnTo>
                    <a:pt x="68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3960425" y="4955375"/>
              <a:ext cx="93350" cy="20075"/>
            </a:xfrm>
            <a:custGeom>
              <a:avLst/>
              <a:gdLst/>
              <a:ahLst/>
              <a:cxnLst/>
              <a:rect l="l" t="t" r="r" b="b"/>
              <a:pathLst>
                <a:path w="3734" h="803" extrusionOk="0">
                  <a:moveTo>
                    <a:pt x="401" y="1"/>
                  </a:moveTo>
                  <a:lnTo>
                    <a:pt x="185" y="32"/>
                  </a:lnTo>
                  <a:lnTo>
                    <a:pt x="93" y="62"/>
                  </a:lnTo>
                  <a:lnTo>
                    <a:pt x="62" y="124"/>
                  </a:lnTo>
                  <a:lnTo>
                    <a:pt x="0" y="155"/>
                  </a:lnTo>
                  <a:lnTo>
                    <a:pt x="0" y="248"/>
                  </a:lnTo>
                  <a:lnTo>
                    <a:pt x="0" y="464"/>
                  </a:lnTo>
                  <a:lnTo>
                    <a:pt x="31" y="618"/>
                  </a:lnTo>
                  <a:lnTo>
                    <a:pt x="93" y="741"/>
                  </a:lnTo>
                  <a:lnTo>
                    <a:pt x="216" y="803"/>
                  </a:lnTo>
                  <a:lnTo>
                    <a:pt x="3518" y="803"/>
                  </a:lnTo>
                  <a:lnTo>
                    <a:pt x="3579" y="741"/>
                  </a:lnTo>
                  <a:lnTo>
                    <a:pt x="3641" y="710"/>
                  </a:lnTo>
                  <a:lnTo>
                    <a:pt x="3703" y="649"/>
                  </a:lnTo>
                  <a:lnTo>
                    <a:pt x="3703" y="587"/>
                  </a:lnTo>
                  <a:lnTo>
                    <a:pt x="3734" y="371"/>
                  </a:lnTo>
                  <a:lnTo>
                    <a:pt x="3703" y="186"/>
                  </a:lnTo>
                  <a:lnTo>
                    <a:pt x="3672" y="124"/>
                  </a:lnTo>
                  <a:lnTo>
                    <a:pt x="3641" y="93"/>
                  </a:lnTo>
                  <a:lnTo>
                    <a:pt x="3518" y="32"/>
                  </a:lnTo>
                  <a:lnTo>
                    <a:pt x="3302"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3959650" y="5217675"/>
              <a:ext cx="94900" cy="20850"/>
            </a:xfrm>
            <a:custGeom>
              <a:avLst/>
              <a:gdLst/>
              <a:ahLst/>
              <a:cxnLst/>
              <a:rect l="l" t="t" r="r" b="b"/>
              <a:pathLst>
                <a:path w="3796" h="834" extrusionOk="0">
                  <a:moveTo>
                    <a:pt x="401" y="0"/>
                  </a:moveTo>
                  <a:lnTo>
                    <a:pt x="309" y="31"/>
                  </a:lnTo>
                  <a:lnTo>
                    <a:pt x="216" y="31"/>
                  </a:lnTo>
                  <a:lnTo>
                    <a:pt x="155" y="93"/>
                  </a:lnTo>
                  <a:lnTo>
                    <a:pt x="93" y="154"/>
                  </a:lnTo>
                  <a:lnTo>
                    <a:pt x="31" y="278"/>
                  </a:lnTo>
                  <a:lnTo>
                    <a:pt x="0" y="401"/>
                  </a:lnTo>
                  <a:lnTo>
                    <a:pt x="31" y="525"/>
                  </a:lnTo>
                  <a:lnTo>
                    <a:pt x="62" y="679"/>
                  </a:lnTo>
                  <a:lnTo>
                    <a:pt x="124" y="771"/>
                  </a:lnTo>
                  <a:lnTo>
                    <a:pt x="216" y="802"/>
                  </a:lnTo>
                  <a:lnTo>
                    <a:pt x="340" y="833"/>
                  </a:lnTo>
                  <a:lnTo>
                    <a:pt x="3456" y="833"/>
                  </a:lnTo>
                  <a:lnTo>
                    <a:pt x="3580" y="802"/>
                  </a:lnTo>
                  <a:lnTo>
                    <a:pt x="3672" y="741"/>
                  </a:lnTo>
                  <a:lnTo>
                    <a:pt x="3734" y="648"/>
                  </a:lnTo>
                  <a:lnTo>
                    <a:pt x="3765" y="555"/>
                  </a:lnTo>
                  <a:lnTo>
                    <a:pt x="3796" y="432"/>
                  </a:lnTo>
                  <a:lnTo>
                    <a:pt x="3765" y="309"/>
                  </a:lnTo>
                  <a:lnTo>
                    <a:pt x="3734" y="216"/>
                  </a:lnTo>
                  <a:lnTo>
                    <a:pt x="3672" y="154"/>
                  </a:lnTo>
                  <a:lnTo>
                    <a:pt x="3580" y="93"/>
                  </a:lnTo>
                  <a:lnTo>
                    <a:pt x="3487" y="31"/>
                  </a:lnTo>
                  <a:lnTo>
                    <a:pt x="3364" y="31"/>
                  </a:lnTo>
                  <a:lnTo>
                    <a:pt x="3179" y="0"/>
                  </a:lnTo>
                  <a:lnTo>
                    <a:pt x="1265" y="31"/>
                  </a:lnTo>
                  <a:lnTo>
                    <a:pt x="401"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3959650" y="5021725"/>
              <a:ext cx="94125" cy="20075"/>
            </a:xfrm>
            <a:custGeom>
              <a:avLst/>
              <a:gdLst/>
              <a:ahLst/>
              <a:cxnLst/>
              <a:rect l="l" t="t" r="r" b="b"/>
              <a:pathLst>
                <a:path w="3765" h="803" extrusionOk="0">
                  <a:moveTo>
                    <a:pt x="216" y="0"/>
                  </a:moveTo>
                  <a:lnTo>
                    <a:pt x="93" y="62"/>
                  </a:lnTo>
                  <a:lnTo>
                    <a:pt x="31" y="186"/>
                  </a:lnTo>
                  <a:lnTo>
                    <a:pt x="0" y="340"/>
                  </a:lnTo>
                  <a:lnTo>
                    <a:pt x="31" y="556"/>
                  </a:lnTo>
                  <a:lnTo>
                    <a:pt x="62" y="618"/>
                  </a:lnTo>
                  <a:lnTo>
                    <a:pt x="93" y="679"/>
                  </a:lnTo>
                  <a:lnTo>
                    <a:pt x="155" y="741"/>
                  </a:lnTo>
                  <a:lnTo>
                    <a:pt x="216" y="772"/>
                  </a:lnTo>
                  <a:lnTo>
                    <a:pt x="432" y="803"/>
                  </a:lnTo>
                  <a:lnTo>
                    <a:pt x="833" y="772"/>
                  </a:lnTo>
                  <a:lnTo>
                    <a:pt x="1235" y="772"/>
                  </a:lnTo>
                  <a:lnTo>
                    <a:pt x="1759" y="803"/>
                  </a:lnTo>
                  <a:lnTo>
                    <a:pt x="2284" y="803"/>
                  </a:lnTo>
                  <a:lnTo>
                    <a:pt x="2839" y="772"/>
                  </a:lnTo>
                  <a:lnTo>
                    <a:pt x="3364" y="803"/>
                  </a:lnTo>
                  <a:lnTo>
                    <a:pt x="3549" y="772"/>
                  </a:lnTo>
                  <a:lnTo>
                    <a:pt x="3610" y="741"/>
                  </a:lnTo>
                  <a:lnTo>
                    <a:pt x="3672" y="710"/>
                  </a:lnTo>
                  <a:lnTo>
                    <a:pt x="3734" y="648"/>
                  </a:lnTo>
                  <a:lnTo>
                    <a:pt x="3734" y="556"/>
                  </a:lnTo>
                  <a:lnTo>
                    <a:pt x="3765" y="371"/>
                  </a:lnTo>
                  <a:lnTo>
                    <a:pt x="3734" y="186"/>
                  </a:lnTo>
                  <a:lnTo>
                    <a:pt x="3703" y="124"/>
                  </a:lnTo>
                  <a:lnTo>
                    <a:pt x="3672" y="62"/>
                  </a:lnTo>
                  <a:lnTo>
                    <a:pt x="3549"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3959650" y="5152100"/>
              <a:ext cx="94125" cy="20850"/>
            </a:xfrm>
            <a:custGeom>
              <a:avLst/>
              <a:gdLst/>
              <a:ahLst/>
              <a:cxnLst/>
              <a:rect l="l" t="t" r="r" b="b"/>
              <a:pathLst>
                <a:path w="3765" h="834" extrusionOk="0">
                  <a:moveTo>
                    <a:pt x="494" y="0"/>
                  </a:moveTo>
                  <a:lnTo>
                    <a:pt x="278" y="31"/>
                  </a:lnTo>
                  <a:lnTo>
                    <a:pt x="185" y="62"/>
                  </a:lnTo>
                  <a:lnTo>
                    <a:pt x="93" y="124"/>
                  </a:lnTo>
                  <a:lnTo>
                    <a:pt x="31" y="278"/>
                  </a:lnTo>
                  <a:lnTo>
                    <a:pt x="0" y="401"/>
                  </a:lnTo>
                  <a:lnTo>
                    <a:pt x="31" y="556"/>
                  </a:lnTo>
                  <a:lnTo>
                    <a:pt x="62" y="679"/>
                  </a:lnTo>
                  <a:lnTo>
                    <a:pt x="124" y="772"/>
                  </a:lnTo>
                  <a:lnTo>
                    <a:pt x="216" y="802"/>
                  </a:lnTo>
                  <a:lnTo>
                    <a:pt x="432" y="833"/>
                  </a:lnTo>
                  <a:lnTo>
                    <a:pt x="3394" y="833"/>
                  </a:lnTo>
                  <a:lnTo>
                    <a:pt x="3580" y="802"/>
                  </a:lnTo>
                  <a:lnTo>
                    <a:pt x="3672" y="741"/>
                  </a:lnTo>
                  <a:lnTo>
                    <a:pt x="3734" y="617"/>
                  </a:lnTo>
                  <a:lnTo>
                    <a:pt x="3765" y="463"/>
                  </a:lnTo>
                  <a:lnTo>
                    <a:pt x="3765" y="278"/>
                  </a:lnTo>
                  <a:lnTo>
                    <a:pt x="3734" y="185"/>
                  </a:lnTo>
                  <a:lnTo>
                    <a:pt x="3672" y="124"/>
                  </a:lnTo>
                  <a:lnTo>
                    <a:pt x="3610" y="93"/>
                  </a:lnTo>
                  <a:lnTo>
                    <a:pt x="3549" y="62"/>
                  </a:lnTo>
                  <a:lnTo>
                    <a:pt x="3333" y="0"/>
                  </a:lnTo>
                  <a:lnTo>
                    <a:pt x="3179" y="0"/>
                  </a:lnTo>
                  <a:lnTo>
                    <a:pt x="2407" y="31"/>
                  </a:lnTo>
                  <a:lnTo>
                    <a:pt x="1636" y="31"/>
                  </a:lnTo>
                  <a:lnTo>
                    <a:pt x="494"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3959650" y="5284000"/>
              <a:ext cx="92600" cy="20850"/>
            </a:xfrm>
            <a:custGeom>
              <a:avLst/>
              <a:gdLst/>
              <a:ahLst/>
              <a:cxnLst/>
              <a:rect l="l" t="t" r="r" b="b"/>
              <a:pathLst>
                <a:path w="3704" h="834" extrusionOk="0">
                  <a:moveTo>
                    <a:pt x="432" y="1"/>
                  </a:moveTo>
                  <a:lnTo>
                    <a:pt x="216" y="32"/>
                  </a:lnTo>
                  <a:lnTo>
                    <a:pt x="155" y="62"/>
                  </a:lnTo>
                  <a:lnTo>
                    <a:pt x="93" y="124"/>
                  </a:lnTo>
                  <a:lnTo>
                    <a:pt x="31" y="248"/>
                  </a:lnTo>
                  <a:lnTo>
                    <a:pt x="0" y="402"/>
                  </a:lnTo>
                  <a:lnTo>
                    <a:pt x="31" y="525"/>
                  </a:lnTo>
                  <a:lnTo>
                    <a:pt x="62" y="680"/>
                  </a:lnTo>
                  <a:lnTo>
                    <a:pt x="124" y="772"/>
                  </a:lnTo>
                  <a:lnTo>
                    <a:pt x="247" y="803"/>
                  </a:lnTo>
                  <a:lnTo>
                    <a:pt x="2129" y="803"/>
                  </a:lnTo>
                  <a:lnTo>
                    <a:pt x="2500" y="834"/>
                  </a:lnTo>
                  <a:lnTo>
                    <a:pt x="2685" y="803"/>
                  </a:lnTo>
                  <a:lnTo>
                    <a:pt x="2839" y="772"/>
                  </a:lnTo>
                  <a:lnTo>
                    <a:pt x="2993" y="710"/>
                  </a:lnTo>
                  <a:lnTo>
                    <a:pt x="3179" y="618"/>
                  </a:lnTo>
                  <a:lnTo>
                    <a:pt x="3302" y="525"/>
                  </a:lnTo>
                  <a:lnTo>
                    <a:pt x="3456" y="402"/>
                  </a:lnTo>
                  <a:lnTo>
                    <a:pt x="3549" y="371"/>
                  </a:lnTo>
                  <a:lnTo>
                    <a:pt x="3641" y="309"/>
                  </a:lnTo>
                  <a:lnTo>
                    <a:pt x="3703" y="248"/>
                  </a:lnTo>
                  <a:lnTo>
                    <a:pt x="3703" y="217"/>
                  </a:lnTo>
                  <a:lnTo>
                    <a:pt x="3703" y="155"/>
                  </a:lnTo>
                  <a:lnTo>
                    <a:pt x="3641" y="62"/>
                  </a:lnTo>
                  <a:lnTo>
                    <a:pt x="3549" y="32"/>
                  </a:lnTo>
                  <a:lnTo>
                    <a:pt x="3364"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3959650" y="5313325"/>
              <a:ext cx="61725" cy="28575"/>
            </a:xfrm>
            <a:custGeom>
              <a:avLst/>
              <a:gdLst/>
              <a:ahLst/>
              <a:cxnLst/>
              <a:rect l="l" t="t" r="r" b="b"/>
              <a:pathLst>
                <a:path w="2469" h="1143" extrusionOk="0">
                  <a:moveTo>
                    <a:pt x="1944" y="0"/>
                  </a:moveTo>
                  <a:lnTo>
                    <a:pt x="1451" y="31"/>
                  </a:lnTo>
                  <a:lnTo>
                    <a:pt x="216" y="31"/>
                  </a:lnTo>
                  <a:lnTo>
                    <a:pt x="124" y="62"/>
                  </a:lnTo>
                  <a:lnTo>
                    <a:pt x="93" y="93"/>
                  </a:lnTo>
                  <a:lnTo>
                    <a:pt x="62" y="155"/>
                  </a:lnTo>
                  <a:lnTo>
                    <a:pt x="31" y="216"/>
                  </a:lnTo>
                  <a:lnTo>
                    <a:pt x="31" y="401"/>
                  </a:lnTo>
                  <a:lnTo>
                    <a:pt x="31" y="556"/>
                  </a:lnTo>
                  <a:lnTo>
                    <a:pt x="0" y="710"/>
                  </a:lnTo>
                  <a:lnTo>
                    <a:pt x="0" y="864"/>
                  </a:lnTo>
                  <a:lnTo>
                    <a:pt x="31" y="957"/>
                  </a:lnTo>
                  <a:lnTo>
                    <a:pt x="124" y="1049"/>
                  </a:lnTo>
                  <a:lnTo>
                    <a:pt x="278" y="1080"/>
                  </a:lnTo>
                  <a:lnTo>
                    <a:pt x="679" y="1111"/>
                  </a:lnTo>
                  <a:lnTo>
                    <a:pt x="1080" y="1142"/>
                  </a:lnTo>
                  <a:lnTo>
                    <a:pt x="1389" y="1111"/>
                  </a:lnTo>
                  <a:lnTo>
                    <a:pt x="1697" y="1080"/>
                  </a:lnTo>
                  <a:lnTo>
                    <a:pt x="1883" y="1019"/>
                  </a:lnTo>
                  <a:lnTo>
                    <a:pt x="2068" y="803"/>
                  </a:lnTo>
                  <a:lnTo>
                    <a:pt x="2191" y="556"/>
                  </a:lnTo>
                  <a:lnTo>
                    <a:pt x="2469" y="31"/>
                  </a:lnTo>
                  <a:lnTo>
                    <a:pt x="1944"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8"/>
            <p:cNvSpPr/>
            <p:nvPr/>
          </p:nvSpPr>
          <p:spPr>
            <a:xfrm>
              <a:off x="3986650" y="5340325"/>
              <a:ext cx="15450" cy="1575"/>
            </a:xfrm>
            <a:custGeom>
              <a:avLst/>
              <a:gdLst/>
              <a:ahLst/>
              <a:cxnLst/>
              <a:rect l="l" t="t" r="r" b="b"/>
              <a:pathLst>
                <a:path w="618" h="63" extrusionOk="0">
                  <a:moveTo>
                    <a:pt x="617" y="0"/>
                  </a:moveTo>
                  <a:lnTo>
                    <a:pt x="617" y="0"/>
                  </a:lnTo>
                  <a:lnTo>
                    <a:pt x="309" y="31"/>
                  </a:lnTo>
                  <a:lnTo>
                    <a:pt x="0" y="62"/>
                  </a:lnTo>
                  <a:lnTo>
                    <a:pt x="0" y="62"/>
                  </a:lnTo>
                  <a:lnTo>
                    <a:pt x="309" y="31"/>
                  </a:lnTo>
                  <a:lnTo>
                    <a:pt x="617" y="0"/>
                  </a:lnTo>
                  <a:lnTo>
                    <a:pt x="617"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8"/>
            <p:cNvSpPr/>
            <p:nvPr/>
          </p:nvSpPr>
          <p:spPr>
            <a:xfrm>
              <a:off x="4002075" y="5338775"/>
              <a:ext cx="4650" cy="1575"/>
            </a:xfrm>
            <a:custGeom>
              <a:avLst/>
              <a:gdLst/>
              <a:ahLst/>
              <a:cxnLst/>
              <a:rect l="l" t="t" r="r" b="b"/>
              <a:pathLst>
                <a:path w="186" h="63" extrusionOk="0">
                  <a:moveTo>
                    <a:pt x="0" y="62"/>
                  </a:moveTo>
                  <a:lnTo>
                    <a:pt x="0" y="62"/>
                  </a:lnTo>
                  <a:lnTo>
                    <a:pt x="186" y="1"/>
                  </a:lnTo>
                  <a:lnTo>
                    <a:pt x="186" y="1"/>
                  </a:lnTo>
                  <a:lnTo>
                    <a:pt x="186" y="1"/>
                  </a:lnTo>
                  <a:lnTo>
                    <a:pt x="186" y="1"/>
                  </a:lnTo>
                  <a:lnTo>
                    <a:pt x="0" y="62"/>
                  </a:lnTo>
                  <a:lnTo>
                    <a:pt x="0" y="62"/>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8"/>
            <p:cNvSpPr/>
            <p:nvPr/>
          </p:nvSpPr>
          <p:spPr>
            <a:xfrm>
              <a:off x="3801500" y="5348800"/>
              <a:ext cx="12375" cy="114200"/>
            </a:xfrm>
            <a:custGeom>
              <a:avLst/>
              <a:gdLst/>
              <a:ahLst/>
              <a:cxnLst/>
              <a:rect l="l" t="t" r="r" b="b"/>
              <a:pathLst>
                <a:path w="495" h="4568" extrusionOk="0">
                  <a:moveTo>
                    <a:pt x="247" y="1"/>
                  </a:moveTo>
                  <a:lnTo>
                    <a:pt x="124" y="32"/>
                  </a:lnTo>
                  <a:lnTo>
                    <a:pt x="62" y="93"/>
                  </a:lnTo>
                  <a:lnTo>
                    <a:pt x="1" y="186"/>
                  </a:lnTo>
                  <a:lnTo>
                    <a:pt x="1" y="340"/>
                  </a:lnTo>
                  <a:lnTo>
                    <a:pt x="1" y="2284"/>
                  </a:lnTo>
                  <a:lnTo>
                    <a:pt x="1" y="4136"/>
                  </a:lnTo>
                  <a:lnTo>
                    <a:pt x="31" y="4413"/>
                  </a:lnTo>
                  <a:lnTo>
                    <a:pt x="62" y="4475"/>
                  </a:lnTo>
                  <a:lnTo>
                    <a:pt x="93" y="4537"/>
                  </a:lnTo>
                  <a:lnTo>
                    <a:pt x="155" y="4568"/>
                  </a:lnTo>
                  <a:lnTo>
                    <a:pt x="247" y="4568"/>
                  </a:lnTo>
                  <a:lnTo>
                    <a:pt x="340" y="4537"/>
                  </a:lnTo>
                  <a:lnTo>
                    <a:pt x="402" y="4506"/>
                  </a:lnTo>
                  <a:lnTo>
                    <a:pt x="433" y="4475"/>
                  </a:lnTo>
                  <a:lnTo>
                    <a:pt x="463" y="4382"/>
                  </a:lnTo>
                  <a:lnTo>
                    <a:pt x="463" y="4136"/>
                  </a:lnTo>
                  <a:lnTo>
                    <a:pt x="494" y="402"/>
                  </a:lnTo>
                  <a:lnTo>
                    <a:pt x="463" y="217"/>
                  </a:lnTo>
                  <a:lnTo>
                    <a:pt x="463" y="124"/>
                  </a:lnTo>
                  <a:lnTo>
                    <a:pt x="402" y="62"/>
                  </a:lnTo>
                  <a:lnTo>
                    <a:pt x="340" y="32"/>
                  </a:lnTo>
                  <a:lnTo>
                    <a:pt x="247"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8"/>
            <p:cNvSpPr/>
            <p:nvPr/>
          </p:nvSpPr>
          <p:spPr>
            <a:xfrm>
              <a:off x="3729750" y="5362700"/>
              <a:ext cx="63300" cy="21625"/>
            </a:xfrm>
            <a:custGeom>
              <a:avLst/>
              <a:gdLst/>
              <a:ahLst/>
              <a:cxnLst/>
              <a:rect l="l" t="t" r="r" b="b"/>
              <a:pathLst>
                <a:path w="2532" h="865" extrusionOk="0">
                  <a:moveTo>
                    <a:pt x="2007" y="0"/>
                  </a:moveTo>
                  <a:lnTo>
                    <a:pt x="1945" y="31"/>
                  </a:lnTo>
                  <a:lnTo>
                    <a:pt x="309" y="31"/>
                  </a:lnTo>
                  <a:lnTo>
                    <a:pt x="186" y="62"/>
                  </a:lnTo>
                  <a:lnTo>
                    <a:pt x="124" y="93"/>
                  </a:lnTo>
                  <a:lnTo>
                    <a:pt x="63" y="154"/>
                  </a:lnTo>
                  <a:lnTo>
                    <a:pt x="32" y="278"/>
                  </a:lnTo>
                  <a:lnTo>
                    <a:pt x="1" y="432"/>
                  </a:lnTo>
                  <a:lnTo>
                    <a:pt x="32" y="556"/>
                  </a:lnTo>
                  <a:lnTo>
                    <a:pt x="63" y="710"/>
                  </a:lnTo>
                  <a:lnTo>
                    <a:pt x="124" y="802"/>
                  </a:lnTo>
                  <a:lnTo>
                    <a:pt x="217" y="833"/>
                  </a:lnTo>
                  <a:lnTo>
                    <a:pt x="340" y="864"/>
                  </a:lnTo>
                  <a:lnTo>
                    <a:pt x="2223" y="864"/>
                  </a:lnTo>
                  <a:lnTo>
                    <a:pt x="2315" y="833"/>
                  </a:lnTo>
                  <a:lnTo>
                    <a:pt x="2408" y="802"/>
                  </a:lnTo>
                  <a:lnTo>
                    <a:pt x="2469" y="710"/>
                  </a:lnTo>
                  <a:lnTo>
                    <a:pt x="2500" y="556"/>
                  </a:lnTo>
                  <a:lnTo>
                    <a:pt x="2531" y="432"/>
                  </a:lnTo>
                  <a:lnTo>
                    <a:pt x="2500" y="309"/>
                  </a:lnTo>
                  <a:lnTo>
                    <a:pt x="2469" y="185"/>
                  </a:lnTo>
                  <a:lnTo>
                    <a:pt x="2377" y="124"/>
                  </a:lnTo>
                  <a:lnTo>
                    <a:pt x="2284" y="62"/>
                  </a:lnTo>
                  <a:lnTo>
                    <a:pt x="2161" y="31"/>
                  </a:lnTo>
                  <a:lnTo>
                    <a:pt x="2007"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8"/>
            <p:cNvSpPr/>
            <p:nvPr/>
          </p:nvSpPr>
          <p:spPr>
            <a:xfrm>
              <a:off x="3745950" y="5363475"/>
              <a:ext cx="16225" cy="25"/>
            </a:xfrm>
            <a:custGeom>
              <a:avLst/>
              <a:gdLst/>
              <a:ahLst/>
              <a:cxnLst/>
              <a:rect l="l" t="t" r="r" b="b"/>
              <a:pathLst>
                <a:path w="649" h="1" extrusionOk="0">
                  <a:moveTo>
                    <a:pt x="649" y="0"/>
                  </a:moveTo>
                  <a:lnTo>
                    <a:pt x="649" y="0"/>
                  </a:lnTo>
                  <a:lnTo>
                    <a:pt x="1" y="0"/>
                  </a:lnTo>
                  <a:lnTo>
                    <a:pt x="1" y="0"/>
                  </a:lnTo>
                  <a:lnTo>
                    <a:pt x="1" y="0"/>
                  </a:lnTo>
                  <a:lnTo>
                    <a:pt x="649" y="0"/>
                  </a:lnTo>
                  <a:lnTo>
                    <a:pt x="649"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8"/>
            <p:cNvSpPr/>
            <p:nvPr/>
          </p:nvSpPr>
          <p:spPr>
            <a:xfrm>
              <a:off x="3857050" y="4955375"/>
              <a:ext cx="41675" cy="20075"/>
            </a:xfrm>
            <a:custGeom>
              <a:avLst/>
              <a:gdLst/>
              <a:ahLst/>
              <a:cxnLst/>
              <a:rect l="l" t="t" r="r" b="b"/>
              <a:pathLst>
                <a:path w="1667" h="803" extrusionOk="0">
                  <a:moveTo>
                    <a:pt x="309" y="1"/>
                  </a:moveTo>
                  <a:lnTo>
                    <a:pt x="185" y="32"/>
                  </a:lnTo>
                  <a:lnTo>
                    <a:pt x="124" y="62"/>
                  </a:lnTo>
                  <a:lnTo>
                    <a:pt x="62" y="124"/>
                  </a:lnTo>
                  <a:lnTo>
                    <a:pt x="0" y="248"/>
                  </a:lnTo>
                  <a:lnTo>
                    <a:pt x="0" y="371"/>
                  </a:lnTo>
                  <a:lnTo>
                    <a:pt x="0" y="494"/>
                  </a:lnTo>
                  <a:lnTo>
                    <a:pt x="31" y="618"/>
                  </a:lnTo>
                  <a:lnTo>
                    <a:pt x="93" y="710"/>
                  </a:lnTo>
                  <a:lnTo>
                    <a:pt x="155" y="772"/>
                  </a:lnTo>
                  <a:lnTo>
                    <a:pt x="247" y="803"/>
                  </a:lnTo>
                  <a:lnTo>
                    <a:pt x="1481" y="803"/>
                  </a:lnTo>
                  <a:lnTo>
                    <a:pt x="1574" y="741"/>
                  </a:lnTo>
                  <a:lnTo>
                    <a:pt x="1636" y="649"/>
                  </a:lnTo>
                  <a:lnTo>
                    <a:pt x="1667" y="494"/>
                  </a:lnTo>
                  <a:lnTo>
                    <a:pt x="1667" y="340"/>
                  </a:lnTo>
                  <a:lnTo>
                    <a:pt x="1667" y="186"/>
                  </a:lnTo>
                  <a:lnTo>
                    <a:pt x="1605" y="93"/>
                  </a:lnTo>
                  <a:lnTo>
                    <a:pt x="1543" y="32"/>
                  </a:lnTo>
                  <a:lnTo>
                    <a:pt x="864" y="32"/>
                  </a:lnTo>
                  <a:lnTo>
                    <a:pt x="864"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8"/>
            <p:cNvSpPr/>
            <p:nvPr/>
          </p:nvSpPr>
          <p:spPr>
            <a:xfrm>
              <a:off x="3835450" y="5349575"/>
              <a:ext cx="96450" cy="3125"/>
            </a:xfrm>
            <a:custGeom>
              <a:avLst/>
              <a:gdLst/>
              <a:ahLst/>
              <a:cxnLst/>
              <a:rect l="l" t="t" r="r" b="b"/>
              <a:pathLst>
                <a:path w="3858" h="125" extrusionOk="0">
                  <a:moveTo>
                    <a:pt x="1883" y="1"/>
                  </a:moveTo>
                  <a:lnTo>
                    <a:pt x="648" y="31"/>
                  </a:lnTo>
                  <a:lnTo>
                    <a:pt x="216" y="31"/>
                  </a:lnTo>
                  <a:lnTo>
                    <a:pt x="0" y="62"/>
                  </a:lnTo>
                  <a:lnTo>
                    <a:pt x="216" y="93"/>
                  </a:lnTo>
                  <a:lnTo>
                    <a:pt x="648" y="124"/>
                  </a:lnTo>
                  <a:lnTo>
                    <a:pt x="3148" y="124"/>
                  </a:lnTo>
                  <a:lnTo>
                    <a:pt x="3611" y="93"/>
                  </a:lnTo>
                  <a:lnTo>
                    <a:pt x="3857" y="62"/>
                  </a:lnTo>
                  <a:lnTo>
                    <a:pt x="3611" y="31"/>
                  </a:lnTo>
                  <a:lnTo>
                    <a:pt x="3148" y="31"/>
                  </a:lnTo>
                  <a:lnTo>
                    <a:pt x="1883"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8"/>
            <p:cNvSpPr/>
            <p:nvPr/>
          </p:nvSpPr>
          <p:spPr>
            <a:xfrm>
              <a:off x="3731300" y="5349575"/>
              <a:ext cx="59425" cy="3875"/>
            </a:xfrm>
            <a:custGeom>
              <a:avLst/>
              <a:gdLst/>
              <a:ahLst/>
              <a:cxnLst/>
              <a:rect l="l" t="t" r="r" b="b"/>
              <a:pathLst>
                <a:path w="2377" h="155" extrusionOk="0">
                  <a:moveTo>
                    <a:pt x="649" y="1"/>
                  </a:moveTo>
                  <a:lnTo>
                    <a:pt x="494" y="31"/>
                  </a:lnTo>
                  <a:lnTo>
                    <a:pt x="186" y="31"/>
                  </a:lnTo>
                  <a:lnTo>
                    <a:pt x="1" y="93"/>
                  </a:lnTo>
                  <a:lnTo>
                    <a:pt x="155" y="124"/>
                  </a:lnTo>
                  <a:lnTo>
                    <a:pt x="309" y="155"/>
                  </a:lnTo>
                  <a:lnTo>
                    <a:pt x="587" y="155"/>
                  </a:lnTo>
                  <a:lnTo>
                    <a:pt x="2377" y="124"/>
                  </a:lnTo>
                  <a:lnTo>
                    <a:pt x="2346" y="62"/>
                  </a:lnTo>
                  <a:lnTo>
                    <a:pt x="2006" y="31"/>
                  </a:lnTo>
                  <a:lnTo>
                    <a:pt x="1081" y="31"/>
                  </a:lnTo>
                  <a:lnTo>
                    <a:pt x="649"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8"/>
            <p:cNvSpPr/>
            <p:nvPr/>
          </p:nvSpPr>
          <p:spPr>
            <a:xfrm>
              <a:off x="3747500" y="5349575"/>
              <a:ext cx="10825" cy="800"/>
            </a:xfrm>
            <a:custGeom>
              <a:avLst/>
              <a:gdLst/>
              <a:ahLst/>
              <a:cxnLst/>
              <a:rect l="l" t="t" r="r" b="b"/>
              <a:pathLst>
                <a:path w="433" h="32" extrusionOk="0">
                  <a:moveTo>
                    <a:pt x="1" y="1"/>
                  </a:moveTo>
                  <a:lnTo>
                    <a:pt x="1" y="1"/>
                  </a:lnTo>
                  <a:lnTo>
                    <a:pt x="433" y="31"/>
                  </a:lnTo>
                  <a:lnTo>
                    <a:pt x="433" y="31"/>
                  </a:lnTo>
                  <a:lnTo>
                    <a:pt x="1" y="1"/>
                  </a:lnTo>
                  <a:lnTo>
                    <a:pt x="1" y="1"/>
                  </a:lnTo>
                  <a:lnTo>
                    <a:pt x="1"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8"/>
            <p:cNvSpPr/>
            <p:nvPr/>
          </p:nvSpPr>
          <p:spPr>
            <a:xfrm>
              <a:off x="3175875" y="5021725"/>
              <a:ext cx="37050" cy="94900"/>
            </a:xfrm>
            <a:custGeom>
              <a:avLst/>
              <a:gdLst/>
              <a:ahLst/>
              <a:cxnLst/>
              <a:rect l="l" t="t" r="r" b="b"/>
              <a:pathLst>
                <a:path w="1482" h="3796" extrusionOk="0">
                  <a:moveTo>
                    <a:pt x="618" y="0"/>
                  </a:moveTo>
                  <a:lnTo>
                    <a:pt x="494" y="31"/>
                  </a:lnTo>
                  <a:lnTo>
                    <a:pt x="402" y="124"/>
                  </a:lnTo>
                  <a:lnTo>
                    <a:pt x="340" y="216"/>
                  </a:lnTo>
                  <a:lnTo>
                    <a:pt x="340" y="371"/>
                  </a:lnTo>
                  <a:lnTo>
                    <a:pt x="309" y="1080"/>
                  </a:lnTo>
                  <a:lnTo>
                    <a:pt x="340" y="1790"/>
                  </a:lnTo>
                  <a:lnTo>
                    <a:pt x="340" y="2253"/>
                  </a:lnTo>
                  <a:lnTo>
                    <a:pt x="309" y="2716"/>
                  </a:lnTo>
                  <a:lnTo>
                    <a:pt x="217" y="3179"/>
                  </a:lnTo>
                  <a:lnTo>
                    <a:pt x="155" y="3395"/>
                  </a:lnTo>
                  <a:lnTo>
                    <a:pt x="62" y="3611"/>
                  </a:lnTo>
                  <a:lnTo>
                    <a:pt x="1" y="3765"/>
                  </a:lnTo>
                  <a:lnTo>
                    <a:pt x="741" y="3765"/>
                  </a:lnTo>
                  <a:lnTo>
                    <a:pt x="1081" y="3796"/>
                  </a:lnTo>
                  <a:lnTo>
                    <a:pt x="1266" y="3765"/>
                  </a:lnTo>
                  <a:lnTo>
                    <a:pt x="1482" y="3734"/>
                  </a:lnTo>
                  <a:lnTo>
                    <a:pt x="1327" y="3518"/>
                  </a:lnTo>
                  <a:lnTo>
                    <a:pt x="1235" y="3333"/>
                  </a:lnTo>
                  <a:lnTo>
                    <a:pt x="1142" y="3117"/>
                  </a:lnTo>
                  <a:lnTo>
                    <a:pt x="1111" y="2870"/>
                  </a:lnTo>
                  <a:lnTo>
                    <a:pt x="1081" y="2654"/>
                  </a:lnTo>
                  <a:lnTo>
                    <a:pt x="1081" y="2438"/>
                  </a:lnTo>
                  <a:lnTo>
                    <a:pt x="1081" y="371"/>
                  </a:lnTo>
                  <a:lnTo>
                    <a:pt x="1050" y="186"/>
                  </a:lnTo>
                  <a:lnTo>
                    <a:pt x="1019" y="124"/>
                  </a:lnTo>
                  <a:lnTo>
                    <a:pt x="957" y="62"/>
                  </a:lnTo>
                  <a:lnTo>
                    <a:pt x="895" y="31"/>
                  </a:lnTo>
                  <a:lnTo>
                    <a:pt x="834"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8"/>
            <p:cNvSpPr/>
            <p:nvPr/>
          </p:nvSpPr>
          <p:spPr>
            <a:xfrm>
              <a:off x="3283875" y="4541125"/>
              <a:ext cx="22400" cy="37825"/>
            </a:xfrm>
            <a:custGeom>
              <a:avLst/>
              <a:gdLst/>
              <a:ahLst/>
              <a:cxnLst/>
              <a:rect l="l" t="t" r="r" b="b"/>
              <a:pathLst>
                <a:path w="896" h="1513" extrusionOk="0">
                  <a:moveTo>
                    <a:pt x="340" y="0"/>
                  </a:moveTo>
                  <a:lnTo>
                    <a:pt x="186" y="31"/>
                  </a:lnTo>
                  <a:lnTo>
                    <a:pt x="93" y="93"/>
                  </a:lnTo>
                  <a:lnTo>
                    <a:pt x="31" y="186"/>
                  </a:lnTo>
                  <a:lnTo>
                    <a:pt x="31" y="340"/>
                  </a:lnTo>
                  <a:lnTo>
                    <a:pt x="31" y="741"/>
                  </a:lnTo>
                  <a:lnTo>
                    <a:pt x="1" y="1142"/>
                  </a:lnTo>
                  <a:lnTo>
                    <a:pt x="31" y="1266"/>
                  </a:lnTo>
                  <a:lnTo>
                    <a:pt x="62" y="1327"/>
                  </a:lnTo>
                  <a:lnTo>
                    <a:pt x="124" y="1420"/>
                  </a:lnTo>
                  <a:lnTo>
                    <a:pt x="217" y="1451"/>
                  </a:lnTo>
                  <a:lnTo>
                    <a:pt x="463" y="1512"/>
                  </a:lnTo>
                  <a:lnTo>
                    <a:pt x="556" y="1482"/>
                  </a:lnTo>
                  <a:lnTo>
                    <a:pt x="679" y="1482"/>
                  </a:lnTo>
                  <a:lnTo>
                    <a:pt x="772" y="1420"/>
                  </a:lnTo>
                  <a:lnTo>
                    <a:pt x="834" y="1389"/>
                  </a:lnTo>
                  <a:lnTo>
                    <a:pt x="895" y="1296"/>
                  </a:lnTo>
                  <a:lnTo>
                    <a:pt x="895" y="1204"/>
                  </a:lnTo>
                  <a:lnTo>
                    <a:pt x="895" y="741"/>
                  </a:lnTo>
                  <a:lnTo>
                    <a:pt x="895" y="278"/>
                  </a:lnTo>
                  <a:lnTo>
                    <a:pt x="895" y="186"/>
                  </a:lnTo>
                  <a:lnTo>
                    <a:pt x="834" y="93"/>
                  </a:lnTo>
                  <a:lnTo>
                    <a:pt x="772" y="31"/>
                  </a:lnTo>
                  <a:lnTo>
                    <a:pt x="649"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8"/>
            <p:cNvSpPr/>
            <p:nvPr/>
          </p:nvSpPr>
          <p:spPr>
            <a:xfrm>
              <a:off x="4135525" y="5292500"/>
              <a:ext cx="144275" cy="47075"/>
            </a:xfrm>
            <a:custGeom>
              <a:avLst/>
              <a:gdLst/>
              <a:ahLst/>
              <a:cxnLst/>
              <a:rect l="l" t="t" r="r" b="b"/>
              <a:pathLst>
                <a:path w="5771" h="1883" extrusionOk="0">
                  <a:moveTo>
                    <a:pt x="2932" y="0"/>
                  </a:moveTo>
                  <a:lnTo>
                    <a:pt x="2623" y="31"/>
                  </a:lnTo>
                  <a:lnTo>
                    <a:pt x="2346" y="62"/>
                  </a:lnTo>
                  <a:lnTo>
                    <a:pt x="2068" y="124"/>
                  </a:lnTo>
                  <a:lnTo>
                    <a:pt x="1821" y="185"/>
                  </a:lnTo>
                  <a:lnTo>
                    <a:pt x="1574" y="278"/>
                  </a:lnTo>
                  <a:lnTo>
                    <a:pt x="1327" y="401"/>
                  </a:lnTo>
                  <a:lnTo>
                    <a:pt x="1081" y="525"/>
                  </a:lnTo>
                  <a:lnTo>
                    <a:pt x="865" y="710"/>
                  </a:lnTo>
                  <a:lnTo>
                    <a:pt x="679" y="895"/>
                  </a:lnTo>
                  <a:lnTo>
                    <a:pt x="433" y="1173"/>
                  </a:lnTo>
                  <a:lnTo>
                    <a:pt x="186" y="1481"/>
                  </a:lnTo>
                  <a:lnTo>
                    <a:pt x="1" y="1852"/>
                  </a:lnTo>
                  <a:lnTo>
                    <a:pt x="926" y="1882"/>
                  </a:lnTo>
                  <a:lnTo>
                    <a:pt x="5493" y="1882"/>
                  </a:lnTo>
                  <a:lnTo>
                    <a:pt x="5647" y="1852"/>
                  </a:lnTo>
                  <a:lnTo>
                    <a:pt x="5740" y="1821"/>
                  </a:lnTo>
                  <a:lnTo>
                    <a:pt x="5771" y="1790"/>
                  </a:lnTo>
                  <a:lnTo>
                    <a:pt x="5771" y="1697"/>
                  </a:lnTo>
                  <a:lnTo>
                    <a:pt x="5771" y="1636"/>
                  </a:lnTo>
                  <a:lnTo>
                    <a:pt x="5678" y="1481"/>
                  </a:lnTo>
                  <a:lnTo>
                    <a:pt x="5524" y="1234"/>
                  </a:lnTo>
                  <a:lnTo>
                    <a:pt x="5339" y="1018"/>
                  </a:lnTo>
                  <a:lnTo>
                    <a:pt x="5123" y="802"/>
                  </a:lnTo>
                  <a:lnTo>
                    <a:pt x="4907" y="617"/>
                  </a:lnTo>
                  <a:lnTo>
                    <a:pt x="4660" y="463"/>
                  </a:lnTo>
                  <a:lnTo>
                    <a:pt x="4413" y="340"/>
                  </a:lnTo>
                  <a:lnTo>
                    <a:pt x="4166" y="216"/>
                  </a:lnTo>
                  <a:lnTo>
                    <a:pt x="3858" y="124"/>
                  </a:lnTo>
                  <a:lnTo>
                    <a:pt x="3580" y="62"/>
                  </a:lnTo>
                  <a:lnTo>
                    <a:pt x="3241" y="31"/>
                  </a:lnTo>
                  <a:lnTo>
                    <a:pt x="2932"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8"/>
            <p:cNvSpPr/>
            <p:nvPr/>
          </p:nvSpPr>
          <p:spPr>
            <a:xfrm>
              <a:off x="4135525" y="5329525"/>
              <a:ext cx="4650" cy="9275"/>
            </a:xfrm>
            <a:custGeom>
              <a:avLst/>
              <a:gdLst/>
              <a:ahLst/>
              <a:cxnLst/>
              <a:rect l="l" t="t" r="r" b="b"/>
              <a:pathLst>
                <a:path w="186" h="371" extrusionOk="0">
                  <a:moveTo>
                    <a:pt x="1" y="371"/>
                  </a:moveTo>
                  <a:lnTo>
                    <a:pt x="1" y="371"/>
                  </a:lnTo>
                  <a:lnTo>
                    <a:pt x="186" y="0"/>
                  </a:lnTo>
                  <a:lnTo>
                    <a:pt x="186" y="0"/>
                  </a:lnTo>
                  <a:lnTo>
                    <a:pt x="1" y="371"/>
                  </a:lnTo>
                  <a:lnTo>
                    <a:pt x="1" y="37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8"/>
            <p:cNvSpPr/>
            <p:nvPr/>
          </p:nvSpPr>
          <p:spPr>
            <a:xfrm>
              <a:off x="4086150" y="5395100"/>
              <a:ext cx="49400" cy="67900"/>
            </a:xfrm>
            <a:custGeom>
              <a:avLst/>
              <a:gdLst/>
              <a:ahLst/>
              <a:cxnLst/>
              <a:rect l="l" t="t" r="r" b="b"/>
              <a:pathLst>
                <a:path w="1976" h="2716" extrusionOk="0">
                  <a:moveTo>
                    <a:pt x="1420" y="0"/>
                  </a:moveTo>
                  <a:lnTo>
                    <a:pt x="988" y="31"/>
                  </a:lnTo>
                  <a:lnTo>
                    <a:pt x="587" y="62"/>
                  </a:lnTo>
                  <a:lnTo>
                    <a:pt x="340" y="124"/>
                  </a:lnTo>
                  <a:lnTo>
                    <a:pt x="248" y="154"/>
                  </a:lnTo>
                  <a:lnTo>
                    <a:pt x="186" y="216"/>
                  </a:lnTo>
                  <a:lnTo>
                    <a:pt x="124" y="278"/>
                  </a:lnTo>
                  <a:lnTo>
                    <a:pt x="93" y="370"/>
                  </a:lnTo>
                  <a:lnTo>
                    <a:pt x="32" y="617"/>
                  </a:lnTo>
                  <a:lnTo>
                    <a:pt x="1" y="1389"/>
                  </a:lnTo>
                  <a:lnTo>
                    <a:pt x="32" y="2191"/>
                  </a:lnTo>
                  <a:lnTo>
                    <a:pt x="93" y="2407"/>
                  </a:lnTo>
                  <a:lnTo>
                    <a:pt x="124" y="2500"/>
                  </a:lnTo>
                  <a:lnTo>
                    <a:pt x="186" y="2561"/>
                  </a:lnTo>
                  <a:lnTo>
                    <a:pt x="248" y="2623"/>
                  </a:lnTo>
                  <a:lnTo>
                    <a:pt x="340" y="2654"/>
                  </a:lnTo>
                  <a:lnTo>
                    <a:pt x="587" y="2685"/>
                  </a:lnTo>
                  <a:lnTo>
                    <a:pt x="1050" y="2716"/>
                  </a:lnTo>
                  <a:lnTo>
                    <a:pt x="1513" y="2716"/>
                  </a:lnTo>
                  <a:lnTo>
                    <a:pt x="1636" y="2685"/>
                  </a:lnTo>
                  <a:lnTo>
                    <a:pt x="1729" y="2654"/>
                  </a:lnTo>
                  <a:lnTo>
                    <a:pt x="1821" y="2592"/>
                  </a:lnTo>
                  <a:lnTo>
                    <a:pt x="1883" y="2530"/>
                  </a:lnTo>
                  <a:lnTo>
                    <a:pt x="1914" y="2469"/>
                  </a:lnTo>
                  <a:lnTo>
                    <a:pt x="1945" y="2068"/>
                  </a:lnTo>
                  <a:lnTo>
                    <a:pt x="1976" y="1852"/>
                  </a:lnTo>
                  <a:lnTo>
                    <a:pt x="1945" y="1666"/>
                  </a:lnTo>
                  <a:lnTo>
                    <a:pt x="1914" y="1142"/>
                  </a:lnTo>
                  <a:lnTo>
                    <a:pt x="1945" y="895"/>
                  </a:lnTo>
                  <a:lnTo>
                    <a:pt x="1945" y="648"/>
                  </a:lnTo>
                  <a:lnTo>
                    <a:pt x="1976" y="432"/>
                  </a:lnTo>
                  <a:lnTo>
                    <a:pt x="1914" y="185"/>
                  </a:lnTo>
                  <a:lnTo>
                    <a:pt x="1821" y="124"/>
                  </a:lnTo>
                  <a:lnTo>
                    <a:pt x="1698" y="62"/>
                  </a:lnTo>
                  <a:lnTo>
                    <a:pt x="1544" y="31"/>
                  </a:lnTo>
                  <a:lnTo>
                    <a:pt x="142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8"/>
            <p:cNvSpPr/>
            <p:nvPr/>
          </p:nvSpPr>
          <p:spPr>
            <a:xfrm>
              <a:off x="4085375" y="5365775"/>
              <a:ext cx="50175" cy="21625"/>
            </a:xfrm>
            <a:custGeom>
              <a:avLst/>
              <a:gdLst/>
              <a:ahLst/>
              <a:cxnLst/>
              <a:rect l="l" t="t" r="r" b="b"/>
              <a:pathLst>
                <a:path w="2007" h="865" extrusionOk="0">
                  <a:moveTo>
                    <a:pt x="248" y="1"/>
                  </a:moveTo>
                  <a:lnTo>
                    <a:pt x="155" y="31"/>
                  </a:lnTo>
                  <a:lnTo>
                    <a:pt x="93" y="93"/>
                  </a:lnTo>
                  <a:lnTo>
                    <a:pt x="32" y="155"/>
                  </a:lnTo>
                  <a:lnTo>
                    <a:pt x="1" y="247"/>
                  </a:lnTo>
                  <a:lnTo>
                    <a:pt x="1" y="340"/>
                  </a:lnTo>
                  <a:lnTo>
                    <a:pt x="32" y="433"/>
                  </a:lnTo>
                  <a:lnTo>
                    <a:pt x="63" y="525"/>
                  </a:lnTo>
                  <a:lnTo>
                    <a:pt x="217" y="679"/>
                  </a:lnTo>
                  <a:lnTo>
                    <a:pt x="371" y="803"/>
                  </a:lnTo>
                  <a:lnTo>
                    <a:pt x="556" y="865"/>
                  </a:lnTo>
                  <a:lnTo>
                    <a:pt x="772" y="834"/>
                  </a:lnTo>
                  <a:lnTo>
                    <a:pt x="1204" y="803"/>
                  </a:lnTo>
                  <a:lnTo>
                    <a:pt x="1791" y="803"/>
                  </a:lnTo>
                  <a:lnTo>
                    <a:pt x="1883" y="741"/>
                  </a:lnTo>
                  <a:lnTo>
                    <a:pt x="1976" y="679"/>
                  </a:lnTo>
                  <a:lnTo>
                    <a:pt x="2007" y="433"/>
                  </a:lnTo>
                  <a:lnTo>
                    <a:pt x="1976" y="186"/>
                  </a:lnTo>
                  <a:lnTo>
                    <a:pt x="1914" y="93"/>
                  </a:lnTo>
                  <a:lnTo>
                    <a:pt x="1852" y="31"/>
                  </a:lnTo>
                  <a:lnTo>
                    <a:pt x="1760" y="1"/>
                  </a:lnTo>
                  <a:lnTo>
                    <a:pt x="1667" y="1"/>
                  </a:lnTo>
                  <a:lnTo>
                    <a:pt x="1451" y="31"/>
                  </a:lnTo>
                  <a:lnTo>
                    <a:pt x="1235" y="31"/>
                  </a:lnTo>
                  <a:lnTo>
                    <a:pt x="834"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8"/>
            <p:cNvSpPr/>
            <p:nvPr/>
          </p:nvSpPr>
          <p:spPr>
            <a:xfrm>
              <a:off x="4130125" y="5382750"/>
              <a:ext cx="4650" cy="3100"/>
            </a:xfrm>
            <a:custGeom>
              <a:avLst/>
              <a:gdLst/>
              <a:ahLst/>
              <a:cxnLst/>
              <a:rect l="l" t="t" r="r" b="b"/>
              <a:pathLst>
                <a:path w="186" h="124" extrusionOk="0">
                  <a:moveTo>
                    <a:pt x="1" y="124"/>
                  </a:moveTo>
                  <a:lnTo>
                    <a:pt x="1" y="124"/>
                  </a:lnTo>
                  <a:lnTo>
                    <a:pt x="93" y="62"/>
                  </a:lnTo>
                  <a:lnTo>
                    <a:pt x="186" y="0"/>
                  </a:lnTo>
                  <a:lnTo>
                    <a:pt x="186" y="0"/>
                  </a:lnTo>
                  <a:lnTo>
                    <a:pt x="186" y="0"/>
                  </a:lnTo>
                  <a:lnTo>
                    <a:pt x="93" y="62"/>
                  </a:lnTo>
                  <a:lnTo>
                    <a:pt x="1" y="124"/>
                  </a:lnTo>
                  <a:lnTo>
                    <a:pt x="1" y="124"/>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8"/>
            <p:cNvSpPr/>
            <p:nvPr/>
          </p:nvSpPr>
          <p:spPr>
            <a:xfrm>
              <a:off x="4088475" y="5347275"/>
              <a:ext cx="44000" cy="10050"/>
            </a:xfrm>
            <a:custGeom>
              <a:avLst/>
              <a:gdLst/>
              <a:ahLst/>
              <a:cxnLst/>
              <a:rect l="l" t="t" r="r" b="b"/>
              <a:pathLst>
                <a:path w="1760" h="402" extrusionOk="0">
                  <a:moveTo>
                    <a:pt x="1358" y="0"/>
                  </a:moveTo>
                  <a:lnTo>
                    <a:pt x="1142" y="31"/>
                  </a:lnTo>
                  <a:lnTo>
                    <a:pt x="926" y="62"/>
                  </a:lnTo>
                  <a:lnTo>
                    <a:pt x="494" y="31"/>
                  </a:lnTo>
                  <a:lnTo>
                    <a:pt x="155" y="31"/>
                  </a:lnTo>
                  <a:lnTo>
                    <a:pt x="62" y="62"/>
                  </a:lnTo>
                  <a:lnTo>
                    <a:pt x="31" y="123"/>
                  </a:lnTo>
                  <a:lnTo>
                    <a:pt x="0" y="154"/>
                  </a:lnTo>
                  <a:lnTo>
                    <a:pt x="0" y="216"/>
                  </a:lnTo>
                  <a:lnTo>
                    <a:pt x="31" y="278"/>
                  </a:lnTo>
                  <a:lnTo>
                    <a:pt x="124" y="370"/>
                  </a:lnTo>
                  <a:lnTo>
                    <a:pt x="216" y="401"/>
                  </a:lnTo>
                  <a:lnTo>
                    <a:pt x="340" y="401"/>
                  </a:lnTo>
                  <a:lnTo>
                    <a:pt x="494" y="370"/>
                  </a:lnTo>
                  <a:lnTo>
                    <a:pt x="1605" y="370"/>
                  </a:lnTo>
                  <a:lnTo>
                    <a:pt x="1697" y="339"/>
                  </a:lnTo>
                  <a:lnTo>
                    <a:pt x="1728" y="309"/>
                  </a:lnTo>
                  <a:lnTo>
                    <a:pt x="1759" y="278"/>
                  </a:lnTo>
                  <a:lnTo>
                    <a:pt x="1759" y="185"/>
                  </a:lnTo>
                  <a:lnTo>
                    <a:pt x="1697" y="93"/>
                  </a:lnTo>
                  <a:lnTo>
                    <a:pt x="1605" y="31"/>
                  </a:lnTo>
                  <a:lnTo>
                    <a:pt x="1543" y="0"/>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8"/>
            <p:cNvSpPr/>
            <p:nvPr/>
          </p:nvSpPr>
          <p:spPr>
            <a:xfrm>
              <a:off x="4189525" y="4892125"/>
              <a:ext cx="116500" cy="570875"/>
            </a:xfrm>
            <a:custGeom>
              <a:avLst/>
              <a:gdLst/>
              <a:ahLst/>
              <a:cxnLst/>
              <a:rect l="l" t="t" r="r" b="b"/>
              <a:pathLst>
                <a:path w="4660" h="22835" extrusionOk="0">
                  <a:moveTo>
                    <a:pt x="4475" y="0"/>
                  </a:moveTo>
                  <a:lnTo>
                    <a:pt x="4321" y="31"/>
                  </a:lnTo>
                  <a:lnTo>
                    <a:pt x="4197" y="62"/>
                  </a:lnTo>
                  <a:lnTo>
                    <a:pt x="2870" y="679"/>
                  </a:lnTo>
                  <a:lnTo>
                    <a:pt x="2593" y="834"/>
                  </a:lnTo>
                  <a:lnTo>
                    <a:pt x="2284" y="957"/>
                  </a:lnTo>
                  <a:lnTo>
                    <a:pt x="433" y="1759"/>
                  </a:lnTo>
                  <a:lnTo>
                    <a:pt x="247" y="1883"/>
                  </a:lnTo>
                  <a:lnTo>
                    <a:pt x="93" y="2037"/>
                  </a:lnTo>
                  <a:lnTo>
                    <a:pt x="31" y="2222"/>
                  </a:lnTo>
                  <a:lnTo>
                    <a:pt x="1" y="2469"/>
                  </a:lnTo>
                  <a:lnTo>
                    <a:pt x="31" y="3148"/>
                  </a:lnTo>
                  <a:lnTo>
                    <a:pt x="31" y="7560"/>
                  </a:lnTo>
                  <a:lnTo>
                    <a:pt x="31" y="7807"/>
                  </a:lnTo>
                  <a:lnTo>
                    <a:pt x="62" y="7900"/>
                  </a:lnTo>
                  <a:lnTo>
                    <a:pt x="124" y="7961"/>
                  </a:lnTo>
                  <a:lnTo>
                    <a:pt x="186" y="7992"/>
                  </a:lnTo>
                  <a:lnTo>
                    <a:pt x="247" y="8023"/>
                  </a:lnTo>
                  <a:lnTo>
                    <a:pt x="463" y="8054"/>
                  </a:lnTo>
                  <a:lnTo>
                    <a:pt x="2685" y="8054"/>
                  </a:lnTo>
                  <a:lnTo>
                    <a:pt x="3426" y="8023"/>
                  </a:lnTo>
                  <a:lnTo>
                    <a:pt x="3827" y="8023"/>
                  </a:lnTo>
                  <a:lnTo>
                    <a:pt x="3981" y="8085"/>
                  </a:lnTo>
                  <a:lnTo>
                    <a:pt x="4105" y="8177"/>
                  </a:lnTo>
                  <a:lnTo>
                    <a:pt x="4166" y="8270"/>
                  </a:lnTo>
                  <a:lnTo>
                    <a:pt x="4166" y="8424"/>
                  </a:lnTo>
                  <a:lnTo>
                    <a:pt x="4166" y="9227"/>
                  </a:lnTo>
                  <a:lnTo>
                    <a:pt x="4166" y="9381"/>
                  </a:lnTo>
                  <a:lnTo>
                    <a:pt x="4105" y="9473"/>
                  </a:lnTo>
                  <a:lnTo>
                    <a:pt x="3981" y="9566"/>
                  </a:lnTo>
                  <a:lnTo>
                    <a:pt x="3858" y="9597"/>
                  </a:lnTo>
                  <a:lnTo>
                    <a:pt x="3703" y="9628"/>
                  </a:lnTo>
                  <a:lnTo>
                    <a:pt x="3549" y="9628"/>
                  </a:lnTo>
                  <a:lnTo>
                    <a:pt x="2870" y="9597"/>
                  </a:lnTo>
                  <a:lnTo>
                    <a:pt x="371" y="9597"/>
                  </a:lnTo>
                  <a:lnTo>
                    <a:pt x="278" y="9628"/>
                  </a:lnTo>
                  <a:lnTo>
                    <a:pt x="186" y="9689"/>
                  </a:lnTo>
                  <a:lnTo>
                    <a:pt x="93" y="9751"/>
                  </a:lnTo>
                  <a:lnTo>
                    <a:pt x="62" y="9844"/>
                  </a:lnTo>
                  <a:lnTo>
                    <a:pt x="1" y="10029"/>
                  </a:lnTo>
                  <a:lnTo>
                    <a:pt x="1" y="10245"/>
                  </a:lnTo>
                  <a:lnTo>
                    <a:pt x="31" y="10461"/>
                  </a:lnTo>
                  <a:lnTo>
                    <a:pt x="62" y="10523"/>
                  </a:lnTo>
                  <a:lnTo>
                    <a:pt x="124" y="10584"/>
                  </a:lnTo>
                  <a:lnTo>
                    <a:pt x="186" y="10615"/>
                  </a:lnTo>
                  <a:lnTo>
                    <a:pt x="278" y="10646"/>
                  </a:lnTo>
                  <a:lnTo>
                    <a:pt x="494" y="10677"/>
                  </a:lnTo>
                  <a:lnTo>
                    <a:pt x="2870" y="10677"/>
                  </a:lnTo>
                  <a:lnTo>
                    <a:pt x="3673" y="10646"/>
                  </a:lnTo>
                  <a:lnTo>
                    <a:pt x="3796" y="10646"/>
                  </a:lnTo>
                  <a:lnTo>
                    <a:pt x="3889" y="10677"/>
                  </a:lnTo>
                  <a:lnTo>
                    <a:pt x="3981" y="10708"/>
                  </a:lnTo>
                  <a:lnTo>
                    <a:pt x="4043" y="10769"/>
                  </a:lnTo>
                  <a:lnTo>
                    <a:pt x="4105" y="10831"/>
                  </a:lnTo>
                  <a:lnTo>
                    <a:pt x="4135" y="10924"/>
                  </a:lnTo>
                  <a:lnTo>
                    <a:pt x="4166" y="11171"/>
                  </a:lnTo>
                  <a:lnTo>
                    <a:pt x="4166" y="11695"/>
                  </a:lnTo>
                  <a:lnTo>
                    <a:pt x="4135" y="11973"/>
                  </a:lnTo>
                  <a:lnTo>
                    <a:pt x="4105" y="12065"/>
                  </a:lnTo>
                  <a:lnTo>
                    <a:pt x="4043" y="12127"/>
                  </a:lnTo>
                  <a:lnTo>
                    <a:pt x="3981" y="12189"/>
                  </a:lnTo>
                  <a:lnTo>
                    <a:pt x="3889" y="12220"/>
                  </a:lnTo>
                  <a:lnTo>
                    <a:pt x="3765" y="12251"/>
                  </a:lnTo>
                  <a:lnTo>
                    <a:pt x="3611" y="12251"/>
                  </a:lnTo>
                  <a:lnTo>
                    <a:pt x="2870" y="12220"/>
                  </a:lnTo>
                  <a:lnTo>
                    <a:pt x="402" y="12220"/>
                  </a:lnTo>
                  <a:lnTo>
                    <a:pt x="278" y="12251"/>
                  </a:lnTo>
                  <a:lnTo>
                    <a:pt x="186" y="12312"/>
                  </a:lnTo>
                  <a:lnTo>
                    <a:pt x="93" y="12374"/>
                  </a:lnTo>
                  <a:lnTo>
                    <a:pt x="31" y="12467"/>
                  </a:lnTo>
                  <a:lnTo>
                    <a:pt x="1" y="12559"/>
                  </a:lnTo>
                  <a:lnTo>
                    <a:pt x="1" y="12713"/>
                  </a:lnTo>
                  <a:lnTo>
                    <a:pt x="1" y="12868"/>
                  </a:lnTo>
                  <a:lnTo>
                    <a:pt x="31" y="13053"/>
                  </a:lnTo>
                  <a:lnTo>
                    <a:pt x="62" y="13145"/>
                  </a:lnTo>
                  <a:lnTo>
                    <a:pt x="93" y="13207"/>
                  </a:lnTo>
                  <a:lnTo>
                    <a:pt x="155" y="13238"/>
                  </a:lnTo>
                  <a:lnTo>
                    <a:pt x="247" y="13269"/>
                  </a:lnTo>
                  <a:lnTo>
                    <a:pt x="433" y="13300"/>
                  </a:lnTo>
                  <a:lnTo>
                    <a:pt x="2685" y="13300"/>
                  </a:lnTo>
                  <a:lnTo>
                    <a:pt x="3426" y="13269"/>
                  </a:lnTo>
                  <a:lnTo>
                    <a:pt x="3673" y="13269"/>
                  </a:lnTo>
                  <a:lnTo>
                    <a:pt x="3858" y="13300"/>
                  </a:lnTo>
                  <a:lnTo>
                    <a:pt x="4012" y="13392"/>
                  </a:lnTo>
                  <a:lnTo>
                    <a:pt x="4105" y="13516"/>
                  </a:lnTo>
                  <a:lnTo>
                    <a:pt x="4166" y="13701"/>
                  </a:lnTo>
                  <a:lnTo>
                    <a:pt x="4166" y="13979"/>
                  </a:lnTo>
                  <a:lnTo>
                    <a:pt x="4166" y="14256"/>
                  </a:lnTo>
                  <a:lnTo>
                    <a:pt x="4166" y="14441"/>
                  </a:lnTo>
                  <a:lnTo>
                    <a:pt x="4135" y="14565"/>
                  </a:lnTo>
                  <a:lnTo>
                    <a:pt x="4074" y="14688"/>
                  </a:lnTo>
                  <a:lnTo>
                    <a:pt x="4012" y="14781"/>
                  </a:lnTo>
                  <a:lnTo>
                    <a:pt x="3919" y="14843"/>
                  </a:lnTo>
                  <a:lnTo>
                    <a:pt x="3796" y="14873"/>
                  </a:lnTo>
                  <a:lnTo>
                    <a:pt x="3642" y="14904"/>
                  </a:lnTo>
                  <a:lnTo>
                    <a:pt x="3457" y="14904"/>
                  </a:lnTo>
                  <a:lnTo>
                    <a:pt x="2809" y="14873"/>
                  </a:lnTo>
                  <a:lnTo>
                    <a:pt x="587" y="14873"/>
                  </a:lnTo>
                  <a:lnTo>
                    <a:pt x="217" y="14904"/>
                  </a:lnTo>
                  <a:lnTo>
                    <a:pt x="155" y="14935"/>
                  </a:lnTo>
                  <a:lnTo>
                    <a:pt x="93" y="14966"/>
                  </a:lnTo>
                  <a:lnTo>
                    <a:pt x="31" y="15059"/>
                  </a:lnTo>
                  <a:lnTo>
                    <a:pt x="31" y="15151"/>
                  </a:lnTo>
                  <a:lnTo>
                    <a:pt x="31" y="15367"/>
                  </a:lnTo>
                  <a:lnTo>
                    <a:pt x="31" y="15521"/>
                  </a:lnTo>
                  <a:lnTo>
                    <a:pt x="93" y="15614"/>
                  </a:lnTo>
                  <a:lnTo>
                    <a:pt x="186" y="15645"/>
                  </a:lnTo>
                  <a:lnTo>
                    <a:pt x="340" y="15645"/>
                  </a:lnTo>
                  <a:lnTo>
                    <a:pt x="618" y="15614"/>
                  </a:lnTo>
                  <a:lnTo>
                    <a:pt x="926" y="15614"/>
                  </a:lnTo>
                  <a:lnTo>
                    <a:pt x="1513" y="15707"/>
                  </a:lnTo>
                  <a:lnTo>
                    <a:pt x="2161" y="15830"/>
                  </a:lnTo>
                  <a:lnTo>
                    <a:pt x="2500" y="15892"/>
                  </a:lnTo>
                  <a:lnTo>
                    <a:pt x="2839" y="15923"/>
                  </a:lnTo>
                  <a:lnTo>
                    <a:pt x="3271" y="15953"/>
                  </a:lnTo>
                  <a:lnTo>
                    <a:pt x="3673" y="15923"/>
                  </a:lnTo>
                  <a:lnTo>
                    <a:pt x="3889" y="15923"/>
                  </a:lnTo>
                  <a:lnTo>
                    <a:pt x="3950" y="15953"/>
                  </a:lnTo>
                  <a:lnTo>
                    <a:pt x="4012" y="15984"/>
                  </a:lnTo>
                  <a:lnTo>
                    <a:pt x="4074" y="16015"/>
                  </a:lnTo>
                  <a:lnTo>
                    <a:pt x="4105" y="16108"/>
                  </a:lnTo>
                  <a:lnTo>
                    <a:pt x="4135" y="16293"/>
                  </a:lnTo>
                  <a:lnTo>
                    <a:pt x="4166" y="16540"/>
                  </a:lnTo>
                  <a:lnTo>
                    <a:pt x="4197" y="17435"/>
                  </a:lnTo>
                  <a:lnTo>
                    <a:pt x="4166" y="17620"/>
                  </a:lnTo>
                  <a:lnTo>
                    <a:pt x="4135" y="17805"/>
                  </a:lnTo>
                  <a:lnTo>
                    <a:pt x="4105" y="17928"/>
                  </a:lnTo>
                  <a:lnTo>
                    <a:pt x="4012" y="18052"/>
                  </a:lnTo>
                  <a:lnTo>
                    <a:pt x="3919" y="18144"/>
                  </a:lnTo>
                  <a:lnTo>
                    <a:pt x="3765" y="18175"/>
                  </a:lnTo>
                  <a:lnTo>
                    <a:pt x="3611" y="18237"/>
                  </a:lnTo>
                  <a:lnTo>
                    <a:pt x="3395" y="18237"/>
                  </a:lnTo>
                  <a:lnTo>
                    <a:pt x="3302" y="18268"/>
                  </a:lnTo>
                  <a:lnTo>
                    <a:pt x="2593" y="18299"/>
                  </a:lnTo>
                  <a:lnTo>
                    <a:pt x="1852" y="18299"/>
                  </a:lnTo>
                  <a:lnTo>
                    <a:pt x="402" y="18268"/>
                  </a:lnTo>
                  <a:lnTo>
                    <a:pt x="278" y="18268"/>
                  </a:lnTo>
                  <a:lnTo>
                    <a:pt x="186" y="18299"/>
                  </a:lnTo>
                  <a:lnTo>
                    <a:pt x="93" y="18360"/>
                  </a:lnTo>
                  <a:lnTo>
                    <a:pt x="62" y="18391"/>
                  </a:lnTo>
                  <a:lnTo>
                    <a:pt x="62" y="18422"/>
                  </a:lnTo>
                  <a:lnTo>
                    <a:pt x="93" y="18484"/>
                  </a:lnTo>
                  <a:lnTo>
                    <a:pt x="124" y="18484"/>
                  </a:lnTo>
                  <a:lnTo>
                    <a:pt x="186" y="18515"/>
                  </a:lnTo>
                  <a:lnTo>
                    <a:pt x="340" y="18576"/>
                  </a:lnTo>
                  <a:lnTo>
                    <a:pt x="494" y="18545"/>
                  </a:lnTo>
                  <a:lnTo>
                    <a:pt x="2068" y="18576"/>
                  </a:lnTo>
                  <a:lnTo>
                    <a:pt x="3673" y="18545"/>
                  </a:lnTo>
                  <a:lnTo>
                    <a:pt x="3889" y="18576"/>
                  </a:lnTo>
                  <a:lnTo>
                    <a:pt x="3981" y="18607"/>
                  </a:lnTo>
                  <a:lnTo>
                    <a:pt x="4043" y="18669"/>
                  </a:lnTo>
                  <a:lnTo>
                    <a:pt x="4105" y="18731"/>
                  </a:lnTo>
                  <a:lnTo>
                    <a:pt x="4135" y="18823"/>
                  </a:lnTo>
                  <a:lnTo>
                    <a:pt x="4166" y="19070"/>
                  </a:lnTo>
                  <a:lnTo>
                    <a:pt x="4166" y="19625"/>
                  </a:lnTo>
                  <a:lnTo>
                    <a:pt x="4135" y="19872"/>
                  </a:lnTo>
                  <a:lnTo>
                    <a:pt x="4105" y="19965"/>
                  </a:lnTo>
                  <a:lnTo>
                    <a:pt x="4043" y="20057"/>
                  </a:lnTo>
                  <a:lnTo>
                    <a:pt x="3950" y="20119"/>
                  </a:lnTo>
                  <a:lnTo>
                    <a:pt x="3858" y="20150"/>
                  </a:lnTo>
                  <a:lnTo>
                    <a:pt x="3611" y="20181"/>
                  </a:lnTo>
                  <a:lnTo>
                    <a:pt x="3117" y="20150"/>
                  </a:lnTo>
                  <a:lnTo>
                    <a:pt x="309" y="20150"/>
                  </a:lnTo>
                  <a:lnTo>
                    <a:pt x="186" y="20181"/>
                  </a:lnTo>
                  <a:lnTo>
                    <a:pt x="93" y="20243"/>
                  </a:lnTo>
                  <a:lnTo>
                    <a:pt x="31" y="20335"/>
                  </a:lnTo>
                  <a:lnTo>
                    <a:pt x="31" y="20489"/>
                  </a:lnTo>
                  <a:lnTo>
                    <a:pt x="31" y="20644"/>
                  </a:lnTo>
                  <a:lnTo>
                    <a:pt x="31" y="21477"/>
                  </a:lnTo>
                  <a:lnTo>
                    <a:pt x="31" y="22310"/>
                  </a:lnTo>
                  <a:lnTo>
                    <a:pt x="31" y="22588"/>
                  </a:lnTo>
                  <a:lnTo>
                    <a:pt x="62" y="22680"/>
                  </a:lnTo>
                  <a:lnTo>
                    <a:pt x="93" y="22742"/>
                  </a:lnTo>
                  <a:lnTo>
                    <a:pt x="155" y="22773"/>
                  </a:lnTo>
                  <a:lnTo>
                    <a:pt x="247" y="22804"/>
                  </a:lnTo>
                  <a:lnTo>
                    <a:pt x="556" y="22835"/>
                  </a:lnTo>
                  <a:lnTo>
                    <a:pt x="4166" y="22835"/>
                  </a:lnTo>
                  <a:lnTo>
                    <a:pt x="4321" y="22804"/>
                  </a:lnTo>
                  <a:lnTo>
                    <a:pt x="4444" y="22773"/>
                  </a:lnTo>
                  <a:lnTo>
                    <a:pt x="4537" y="22711"/>
                  </a:lnTo>
                  <a:lnTo>
                    <a:pt x="4598" y="22619"/>
                  </a:lnTo>
                  <a:lnTo>
                    <a:pt x="4629" y="22495"/>
                  </a:lnTo>
                  <a:lnTo>
                    <a:pt x="4660" y="22341"/>
                  </a:lnTo>
                  <a:lnTo>
                    <a:pt x="4660" y="22156"/>
                  </a:lnTo>
                  <a:lnTo>
                    <a:pt x="4660" y="21014"/>
                  </a:lnTo>
                  <a:lnTo>
                    <a:pt x="4660" y="15521"/>
                  </a:lnTo>
                  <a:lnTo>
                    <a:pt x="4660" y="10029"/>
                  </a:lnTo>
                  <a:lnTo>
                    <a:pt x="4660" y="6789"/>
                  </a:lnTo>
                  <a:lnTo>
                    <a:pt x="4660" y="3518"/>
                  </a:lnTo>
                  <a:lnTo>
                    <a:pt x="4660" y="679"/>
                  </a:lnTo>
                  <a:lnTo>
                    <a:pt x="4660" y="463"/>
                  </a:lnTo>
                  <a:lnTo>
                    <a:pt x="4660" y="216"/>
                  </a:lnTo>
                  <a:lnTo>
                    <a:pt x="4629" y="93"/>
                  </a:lnTo>
                  <a:lnTo>
                    <a:pt x="4567" y="31"/>
                  </a:lnTo>
                  <a:lnTo>
                    <a:pt x="4475"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8"/>
            <p:cNvSpPr/>
            <p:nvPr/>
          </p:nvSpPr>
          <p:spPr>
            <a:xfrm>
              <a:off x="4261275" y="4893675"/>
              <a:ext cx="33200" cy="15450"/>
            </a:xfrm>
            <a:custGeom>
              <a:avLst/>
              <a:gdLst/>
              <a:ahLst/>
              <a:cxnLst/>
              <a:rect l="l" t="t" r="r" b="b"/>
              <a:pathLst>
                <a:path w="1328" h="618" extrusionOk="0">
                  <a:moveTo>
                    <a:pt x="0" y="617"/>
                  </a:moveTo>
                  <a:lnTo>
                    <a:pt x="0" y="617"/>
                  </a:lnTo>
                  <a:lnTo>
                    <a:pt x="1327" y="0"/>
                  </a:lnTo>
                  <a:lnTo>
                    <a:pt x="1327" y="0"/>
                  </a:lnTo>
                  <a:lnTo>
                    <a:pt x="0" y="617"/>
                  </a:lnTo>
                  <a:lnTo>
                    <a:pt x="0" y="617"/>
                  </a:lnTo>
                  <a:lnTo>
                    <a:pt x="0" y="617"/>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8"/>
            <p:cNvSpPr/>
            <p:nvPr/>
          </p:nvSpPr>
          <p:spPr>
            <a:xfrm>
              <a:off x="4314500" y="5362700"/>
              <a:ext cx="73300" cy="21625"/>
            </a:xfrm>
            <a:custGeom>
              <a:avLst/>
              <a:gdLst/>
              <a:ahLst/>
              <a:cxnLst/>
              <a:rect l="l" t="t" r="r" b="b"/>
              <a:pathLst>
                <a:path w="2932" h="865" extrusionOk="0">
                  <a:moveTo>
                    <a:pt x="371" y="0"/>
                  </a:moveTo>
                  <a:lnTo>
                    <a:pt x="186" y="62"/>
                  </a:lnTo>
                  <a:lnTo>
                    <a:pt x="62" y="154"/>
                  </a:lnTo>
                  <a:lnTo>
                    <a:pt x="0" y="309"/>
                  </a:lnTo>
                  <a:lnTo>
                    <a:pt x="0" y="494"/>
                  </a:lnTo>
                  <a:lnTo>
                    <a:pt x="31" y="679"/>
                  </a:lnTo>
                  <a:lnTo>
                    <a:pt x="93" y="772"/>
                  </a:lnTo>
                  <a:lnTo>
                    <a:pt x="216" y="833"/>
                  </a:lnTo>
                  <a:lnTo>
                    <a:pt x="402" y="864"/>
                  </a:lnTo>
                  <a:lnTo>
                    <a:pt x="2531" y="864"/>
                  </a:lnTo>
                  <a:lnTo>
                    <a:pt x="2716" y="833"/>
                  </a:lnTo>
                  <a:lnTo>
                    <a:pt x="2808" y="802"/>
                  </a:lnTo>
                  <a:lnTo>
                    <a:pt x="2870" y="679"/>
                  </a:lnTo>
                  <a:lnTo>
                    <a:pt x="2932" y="525"/>
                  </a:lnTo>
                  <a:lnTo>
                    <a:pt x="2932" y="309"/>
                  </a:lnTo>
                  <a:lnTo>
                    <a:pt x="2901" y="216"/>
                  </a:lnTo>
                  <a:lnTo>
                    <a:pt x="2870" y="154"/>
                  </a:lnTo>
                  <a:lnTo>
                    <a:pt x="2808" y="93"/>
                  </a:lnTo>
                  <a:lnTo>
                    <a:pt x="2716" y="31"/>
                  </a:lnTo>
                  <a:lnTo>
                    <a:pt x="2500" y="0"/>
                  </a:lnTo>
                  <a:lnTo>
                    <a:pt x="2376" y="0"/>
                  </a:lnTo>
                  <a:lnTo>
                    <a:pt x="1975" y="31"/>
                  </a:lnTo>
                  <a:lnTo>
                    <a:pt x="803" y="31"/>
                  </a:lnTo>
                  <a:lnTo>
                    <a:pt x="587"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8"/>
            <p:cNvSpPr/>
            <p:nvPr/>
          </p:nvSpPr>
          <p:spPr>
            <a:xfrm>
              <a:off x="4315275" y="4955375"/>
              <a:ext cx="42450" cy="20075"/>
            </a:xfrm>
            <a:custGeom>
              <a:avLst/>
              <a:gdLst/>
              <a:ahLst/>
              <a:cxnLst/>
              <a:rect l="l" t="t" r="r" b="b"/>
              <a:pathLst>
                <a:path w="1698" h="803" extrusionOk="0">
                  <a:moveTo>
                    <a:pt x="340" y="1"/>
                  </a:moveTo>
                  <a:lnTo>
                    <a:pt x="247" y="32"/>
                  </a:lnTo>
                  <a:lnTo>
                    <a:pt x="155" y="62"/>
                  </a:lnTo>
                  <a:lnTo>
                    <a:pt x="93" y="124"/>
                  </a:lnTo>
                  <a:lnTo>
                    <a:pt x="31" y="186"/>
                  </a:lnTo>
                  <a:lnTo>
                    <a:pt x="0" y="309"/>
                  </a:lnTo>
                  <a:lnTo>
                    <a:pt x="0" y="433"/>
                  </a:lnTo>
                  <a:lnTo>
                    <a:pt x="0" y="525"/>
                  </a:lnTo>
                  <a:lnTo>
                    <a:pt x="62" y="618"/>
                  </a:lnTo>
                  <a:lnTo>
                    <a:pt x="124" y="710"/>
                  </a:lnTo>
                  <a:lnTo>
                    <a:pt x="216" y="772"/>
                  </a:lnTo>
                  <a:lnTo>
                    <a:pt x="309" y="803"/>
                  </a:lnTo>
                  <a:lnTo>
                    <a:pt x="1481" y="803"/>
                  </a:lnTo>
                  <a:lnTo>
                    <a:pt x="1574" y="772"/>
                  </a:lnTo>
                  <a:lnTo>
                    <a:pt x="1605" y="741"/>
                  </a:lnTo>
                  <a:lnTo>
                    <a:pt x="1667" y="680"/>
                  </a:lnTo>
                  <a:lnTo>
                    <a:pt x="1697" y="587"/>
                  </a:lnTo>
                  <a:lnTo>
                    <a:pt x="1697" y="371"/>
                  </a:lnTo>
                  <a:lnTo>
                    <a:pt x="1697" y="217"/>
                  </a:lnTo>
                  <a:lnTo>
                    <a:pt x="1636" y="124"/>
                  </a:lnTo>
                  <a:lnTo>
                    <a:pt x="1543" y="62"/>
                  </a:lnTo>
                  <a:lnTo>
                    <a:pt x="1389" y="32"/>
                  </a:lnTo>
                  <a:lnTo>
                    <a:pt x="864" y="32"/>
                  </a:lnTo>
                  <a:lnTo>
                    <a:pt x="864"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8"/>
            <p:cNvSpPr/>
            <p:nvPr/>
          </p:nvSpPr>
          <p:spPr>
            <a:xfrm>
              <a:off x="4315275" y="5297900"/>
              <a:ext cx="43225" cy="19300"/>
            </a:xfrm>
            <a:custGeom>
              <a:avLst/>
              <a:gdLst/>
              <a:ahLst/>
              <a:cxnLst/>
              <a:rect l="l" t="t" r="r" b="b"/>
              <a:pathLst>
                <a:path w="1729" h="772" extrusionOk="0">
                  <a:moveTo>
                    <a:pt x="185" y="0"/>
                  </a:moveTo>
                  <a:lnTo>
                    <a:pt x="124" y="31"/>
                  </a:lnTo>
                  <a:lnTo>
                    <a:pt x="93" y="62"/>
                  </a:lnTo>
                  <a:lnTo>
                    <a:pt x="31" y="124"/>
                  </a:lnTo>
                  <a:lnTo>
                    <a:pt x="31" y="185"/>
                  </a:lnTo>
                  <a:lnTo>
                    <a:pt x="0" y="401"/>
                  </a:lnTo>
                  <a:lnTo>
                    <a:pt x="0" y="494"/>
                  </a:lnTo>
                  <a:lnTo>
                    <a:pt x="31" y="617"/>
                  </a:lnTo>
                  <a:lnTo>
                    <a:pt x="62" y="710"/>
                  </a:lnTo>
                  <a:lnTo>
                    <a:pt x="155" y="741"/>
                  </a:lnTo>
                  <a:lnTo>
                    <a:pt x="278" y="772"/>
                  </a:lnTo>
                  <a:lnTo>
                    <a:pt x="1420" y="772"/>
                  </a:lnTo>
                  <a:lnTo>
                    <a:pt x="1543" y="741"/>
                  </a:lnTo>
                  <a:lnTo>
                    <a:pt x="1605" y="710"/>
                  </a:lnTo>
                  <a:lnTo>
                    <a:pt x="1667" y="648"/>
                  </a:lnTo>
                  <a:lnTo>
                    <a:pt x="1697" y="556"/>
                  </a:lnTo>
                  <a:lnTo>
                    <a:pt x="1728" y="432"/>
                  </a:lnTo>
                  <a:lnTo>
                    <a:pt x="1697" y="309"/>
                  </a:lnTo>
                  <a:lnTo>
                    <a:pt x="1667" y="216"/>
                  </a:lnTo>
                  <a:lnTo>
                    <a:pt x="1605" y="124"/>
                  </a:lnTo>
                  <a:lnTo>
                    <a:pt x="1512" y="62"/>
                  </a:lnTo>
                  <a:lnTo>
                    <a:pt x="1420" y="0"/>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8"/>
            <p:cNvSpPr/>
            <p:nvPr/>
          </p:nvSpPr>
          <p:spPr>
            <a:xfrm>
              <a:off x="4316050" y="5051800"/>
              <a:ext cx="31650" cy="15450"/>
            </a:xfrm>
            <a:custGeom>
              <a:avLst/>
              <a:gdLst/>
              <a:ahLst/>
              <a:cxnLst/>
              <a:rect l="l" t="t" r="r" b="b"/>
              <a:pathLst>
                <a:path w="1266" h="618" extrusionOk="0">
                  <a:moveTo>
                    <a:pt x="154" y="1"/>
                  </a:moveTo>
                  <a:lnTo>
                    <a:pt x="93" y="32"/>
                  </a:lnTo>
                  <a:lnTo>
                    <a:pt x="31" y="93"/>
                  </a:lnTo>
                  <a:lnTo>
                    <a:pt x="0" y="155"/>
                  </a:lnTo>
                  <a:lnTo>
                    <a:pt x="0" y="217"/>
                  </a:lnTo>
                  <a:lnTo>
                    <a:pt x="0" y="433"/>
                  </a:lnTo>
                  <a:lnTo>
                    <a:pt x="31" y="525"/>
                  </a:lnTo>
                  <a:lnTo>
                    <a:pt x="93" y="618"/>
                  </a:lnTo>
                  <a:lnTo>
                    <a:pt x="154" y="618"/>
                  </a:lnTo>
                  <a:lnTo>
                    <a:pt x="1265" y="124"/>
                  </a:lnTo>
                  <a:lnTo>
                    <a:pt x="1265" y="63"/>
                  </a:lnTo>
                  <a:lnTo>
                    <a:pt x="432"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4189525" y="5365775"/>
              <a:ext cx="94150" cy="20075"/>
            </a:xfrm>
            <a:custGeom>
              <a:avLst/>
              <a:gdLst/>
              <a:ahLst/>
              <a:cxnLst/>
              <a:rect l="l" t="t" r="r" b="b"/>
              <a:pathLst>
                <a:path w="3766" h="803" extrusionOk="0">
                  <a:moveTo>
                    <a:pt x="247" y="1"/>
                  </a:moveTo>
                  <a:lnTo>
                    <a:pt x="155" y="31"/>
                  </a:lnTo>
                  <a:lnTo>
                    <a:pt x="93" y="93"/>
                  </a:lnTo>
                  <a:lnTo>
                    <a:pt x="31" y="247"/>
                  </a:lnTo>
                  <a:lnTo>
                    <a:pt x="1" y="371"/>
                  </a:lnTo>
                  <a:lnTo>
                    <a:pt x="1" y="494"/>
                  </a:lnTo>
                  <a:lnTo>
                    <a:pt x="62" y="649"/>
                  </a:lnTo>
                  <a:lnTo>
                    <a:pt x="93" y="741"/>
                  </a:lnTo>
                  <a:lnTo>
                    <a:pt x="186" y="803"/>
                  </a:lnTo>
                  <a:lnTo>
                    <a:pt x="3395" y="803"/>
                  </a:lnTo>
                  <a:lnTo>
                    <a:pt x="3580" y="772"/>
                  </a:lnTo>
                  <a:lnTo>
                    <a:pt x="3673" y="710"/>
                  </a:lnTo>
                  <a:lnTo>
                    <a:pt x="3734" y="587"/>
                  </a:lnTo>
                  <a:lnTo>
                    <a:pt x="3765" y="402"/>
                  </a:lnTo>
                  <a:lnTo>
                    <a:pt x="3734" y="217"/>
                  </a:lnTo>
                  <a:lnTo>
                    <a:pt x="3673" y="93"/>
                  </a:lnTo>
                  <a:lnTo>
                    <a:pt x="3549" y="31"/>
                  </a:lnTo>
                  <a:lnTo>
                    <a:pt x="3364" y="1"/>
                  </a:lnTo>
                  <a:close/>
                </a:path>
              </a:pathLst>
            </a:custGeom>
            <a:solidFill>
              <a:srgbClr val="FE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4144025" y="5348025"/>
              <a:ext cx="13125" cy="115750"/>
            </a:xfrm>
            <a:custGeom>
              <a:avLst/>
              <a:gdLst/>
              <a:ahLst/>
              <a:cxnLst/>
              <a:rect l="l" t="t" r="r" b="b"/>
              <a:pathLst>
                <a:path w="525" h="4630" extrusionOk="0">
                  <a:moveTo>
                    <a:pt x="247" y="1"/>
                  </a:moveTo>
                  <a:lnTo>
                    <a:pt x="154" y="32"/>
                  </a:lnTo>
                  <a:lnTo>
                    <a:pt x="93" y="63"/>
                  </a:lnTo>
                  <a:lnTo>
                    <a:pt x="31" y="124"/>
                  </a:lnTo>
                  <a:lnTo>
                    <a:pt x="0" y="217"/>
                  </a:lnTo>
                  <a:lnTo>
                    <a:pt x="0" y="495"/>
                  </a:lnTo>
                  <a:lnTo>
                    <a:pt x="0" y="2377"/>
                  </a:lnTo>
                  <a:lnTo>
                    <a:pt x="0" y="4352"/>
                  </a:lnTo>
                  <a:lnTo>
                    <a:pt x="0" y="4475"/>
                  </a:lnTo>
                  <a:lnTo>
                    <a:pt x="62" y="4568"/>
                  </a:lnTo>
                  <a:lnTo>
                    <a:pt x="123" y="4629"/>
                  </a:lnTo>
                  <a:lnTo>
                    <a:pt x="339" y="4629"/>
                  </a:lnTo>
                  <a:lnTo>
                    <a:pt x="432" y="4568"/>
                  </a:lnTo>
                  <a:lnTo>
                    <a:pt x="494" y="4506"/>
                  </a:lnTo>
                  <a:lnTo>
                    <a:pt x="525" y="4383"/>
                  </a:lnTo>
                  <a:lnTo>
                    <a:pt x="525" y="4197"/>
                  </a:lnTo>
                  <a:lnTo>
                    <a:pt x="525" y="464"/>
                  </a:lnTo>
                  <a:lnTo>
                    <a:pt x="494" y="217"/>
                  </a:lnTo>
                  <a:lnTo>
                    <a:pt x="463" y="124"/>
                  </a:lnTo>
                  <a:lnTo>
                    <a:pt x="401" y="63"/>
                  </a:lnTo>
                  <a:lnTo>
                    <a:pt x="339" y="32"/>
                  </a:lnTo>
                  <a:lnTo>
                    <a:pt x="247"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4166375" y="5365775"/>
              <a:ext cx="13150" cy="20075"/>
            </a:xfrm>
            <a:custGeom>
              <a:avLst/>
              <a:gdLst/>
              <a:ahLst/>
              <a:cxnLst/>
              <a:rect l="l" t="t" r="r" b="b"/>
              <a:pathLst>
                <a:path w="526" h="803" extrusionOk="0">
                  <a:moveTo>
                    <a:pt x="155" y="1"/>
                  </a:moveTo>
                  <a:lnTo>
                    <a:pt x="93" y="62"/>
                  </a:lnTo>
                  <a:lnTo>
                    <a:pt x="32" y="124"/>
                  </a:lnTo>
                  <a:lnTo>
                    <a:pt x="1" y="217"/>
                  </a:lnTo>
                  <a:lnTo>
                    <a:pt x="1" y="402"/>
                  </a:lnTo>
                  <a:lnTo>
                    <a:pt x="1" y="525"/>
                  </a:lnTo>
                  <a:lnTo>
                    <a:pt x="32" y="649"/>
                  </a:lnTo>
                  <a:lnTo>
                    <a:pt x="63" y="741"/>
                  </a:lnTo>
                  <a:lnTo>
                    <a:pt x="155" y="803"/>
                  </a:lnTo>
                  <a:lnTo>
                    <a:pt x="371" y="803"/>
                  </a:lnTo>
                  <a:lnTo>
                    <a:pt x="464" y="741"/>
                  </a:lnTo>
                  <a:lnTo>
                    <a:pt x="525" y="649"/>
                  </a:lnTo>
                  <a:lnTo>
                    <a:pt x="525" y="525"/>
                  </a:lnTo>
                  <a:lnTo>
                    <a:pt x="525" y="217"/>
                  </a:lnTo>
                  <a:lnTo>
                    <a:pt x="495" y="124"/>
                  </a:lnTo>
                  <a:lnTo>
                    <a:pt x="433" y="62"/>
                  </a:lnTo>
                  <a:lnTo>
                    <a:pt x="371"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4268975" y="5300200"/>
              <a:ext cx="13925" cy="15450"/>
            </a:xfrm>
            <a:custGeom>
              <a:avLst/>
              <a:gdLst/>
              <a:ahLst/>
              <a:cxnLst/>
              <a:rect l="l" t="t" r="r" b="b"/>
              <a:pathLst>
                <a:path w="557" h="618" extrusionOk="0">
                  <a:moveTo>
                    <a:pt x="248" y="1"/>
                  </a:moveTo>
                  <a:lnTo>
                    <a:pt x="124" y="62"/>
                  </a:lnTo>
                  <a:lnTo>
                    <a:pt x="1" y="124"/>
                  </a:lnTo>
                  <a:lnTo>
                    <a:pt x="93" y="248"/>
                  </a:lnTo>
                  <a:lnTo>
                    <a:pt x="217" y="371"/>
                  </a:lnTo>
                  <a:lnTo>
                    <a:pt x="495" y="618"/>
                  </a:lnTo>
                  <a:lnTo>
                    <a:pt x="556" y="309"/>
                  </a:lnTo>
                  <a:lnTo>
                    <a:pt x="556" y="186"/>
                  </a:lnTo>
                  <a:lnTo>
                    <a:pt x="525" y="124"/>
                  </a:lnTo>
                  <a:lnTo>
                    <a:pt x="464" y="62"/>
                  </a:lnTo>
                  <a:lnTo>
                    <a:pt x="371" y="1"/>
                  </a:lnTo>
                  <a:close/>
                </a:path>
              </a:pathLst>
            </a:custGeom>
            <a:solidFill>
              <a:srgbClr val="FD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4104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err="1"/>
              <a:t>KubeCon</a:t>
            </a:r>
            <a:r>
              <a:rPr lang="en-US" dirty="0"/>
              <a:t> + </a:t>
            </a:r>
            <a:r>
              <a:rPr lang="en-US" dirty="0" err="1"/>
              <a:t>CloudNativeCon</a:t>
            </a:r>
            <a:r>
              <a:rPr lang="en-US" dirty="0"/>
              <a:t> </a:t>
            </a:r>
            <a:r>
              <a:rPr lang="zh-CN" altLang="en-US" dirty="0"/>
              <a:t>参会人数</a:t>
            </a:r>
            <a:endParaRPr dirty="0"/>
          </a:p>
        </p:txBody>
      </p:sp>
      <p:pic>
        <p:nvPicPr>
          <p:cNvPr id="1460" name="Google Shape;1460;p59"/>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2400" y="688289"/>
            <a:ext cx="8839203" cy="4073606"/>
          </a:xfrm>
          <a:prstGeom prst="rect">
            <a:avLst/>
          </a:prstGeom>
          <a:noFill/>
          <a:ln>
            <a:noFill/>
          </a:ln>
        </p:spPr>
      </p:pic>
    </p:spTree>
    <p:extLst>
      <p:ext uri="{BB962C8B-B14F-4D97-AF65-F5344CB8AC3E}">
        <p14:creationId xmlns:p14="http://schemas.microsoft.com/office/powerpoint/2010/main" val="988722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10"/>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加入CNCF</a:t>
            </a:r>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2158" y="1623500"/>
            <a:ext cx="1973734" cy="1973734"/>
          </a:xfrm>
          <a:prstGeom prst="rect">
            <a:avLst/>
          </a:prstGeom>
        </p:spPr>
      </p:pic>
      <p:sp>
        <p:nvSpPr>
          <p:cNvPr id="4" name="文本框 3"/>
          <p:cNvSpPr txBox="1"/>
          <p:nvPr/>
        </p:nvSpPr>
        <p:spPr>
          <a:xfrm>
            <a:off x="6538553" y="1109829"/>
            <a:ext cx="1835759" cy="338554"/>
          </a:xfrm>
          <a:prstGeom prst="rect">
            <a:avLst/>
          </a:prstGeom>
          <a:noFill/>
        </p:spPr>
        <p:txBody>
          <a:bodyPr wrap="non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356850" y="956275"/>
            <a:ext cx="1240250" cy="1841925"/>
          </a:xfrm>
          <a:prstGeom prst="rect">
            <a:avLst/>
          </a:prstGeom>
          <a:noFill/>
          <a:ln>
            <a:noFill/>
          </a:ln>
        </p:spPr>
      </p:pic>
      <p:grpSp>
        <p:nvGrpSpPr>
          <p:cNvPr id="212" name="Google Shape;212;p27"/>
          <p:cNvGrpSpPr/>
          <p:nvPr/>
        </p:nvGrpSpPr>
        <p:grpSpPr>
          <a:xfrm>
            <a:off x="3238451" y="1189872"/>
            <a:ext cx="3741888" cy="1677680"/>
            <a:chOff x="4236269" y="713706"/>
            <a:chExt cx="3285239" cy="1753245"/>
          </a:xfrm>
        </p:grpSpPr>
        <p:sp>
          <p:nvSpPr>
            <p:cNvPr id="213" name="Google Shape;213;p27"/>
            <p:cNvSpPr/>
            <p:nvPr/>
          </p:nvSpPr>
          <p:spPr>
            <a:xfrm>
              <a:off x="5493245" y="714588"/>
              <a:ext cx="472469" cy="1752361"/>
            </a:xfrm>
            <a:custGeom>
              <a:avLst/>
              <a:gdLst/>
              <a:ahLst/>
              <a:cxnLst/>
              <a:rect l="l" t="t" r="r" b="b"/>
              <a:pathLst>
                <a:path w="819" h="3041" extrusionOk="0">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4" name="Google Shape;214;p27"/>
            <p:cNvSpPr/>
            <p:nvPr/>
          </p:nvSpPr>
          <p:spPr>
            <a:xfrm>
              <a:off x="6684111" y="1731804"/>
              <a:ext cx="837397" cy="735146"/>
            </a:xfrm>
            <a:custGeom>
              <a:avLst/>
              <a:gdLst/>
              <a:ahLst/>
              <a:cxnLst/>
              <a:rect l="l" t="t" r="r" b="b"/>
              <a:pathLst>
                <a:path w="1451" h="1275" extrusionOk="0">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5" name="Google Shape;215;p27"/>
            <p:cNvSpPr/>
            <p:nvPr/>
          </p:nvSpPr>
          <p:spPr>
            <a:xfrm>
              <a:off x="4236269" y="2340900"/>
              <a:ext cx="391374" cy="126050"/>
            </a:xfrm>
            <a:custGeom>
              <a:avLst/>
              <a:gdLst/>
              <a:ahLst/>
              <a:cxnLst/>
              <a:rect l="l" t="t" r="r" b="b"/>
              <a:pathLst>
                <a:path w="678" h="219" extrusionOk="0">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6" name="Google Shape;216;p27"/>
            <p:cNvSpPr/>
            <p:nvPr/>
          </p:nvSpPr>
          <p:spPr>
            <a:xfrm>
              <a:off x="4718433" y="1804966"/>
              <a:ext cx="438972" cy="661985"/>
            </a:xfrm>
            <a:custGeom>
              <a:avLst/>
              <a:gdLst/>
              <a:ahLst/>
              <a:cxnLst/>
              <a:rect l="l" t="t" r="r" b="b"/>
              <a:pathLst>
                <a:path w="760" h="1149" extrusionOk="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217" name="Google Shape;217;p27"/>
            <p:cNvSpPr/>
            <p:nvPr/>
          </p:nvSpPr>
          <p:spPr>
            <a:xfrm>
              <a:off x="6069726" y="713706"/>
              <a:ext cx="517422" cy="1753241"/>
            </a:xfrm>
            <a:custGeom>
              <a:avLst/>
              <a:gdLst/>
              <a:ahLst/>
              <a:cxnLst/>
              <a:rect l="l" t="t" r="r" b="b"/>
              <a:pathLst>
                <a:path w="895" h="3042" extrusionOk="0">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218" name="Google Shape;218;p27"/>
          <p:cNvSpPr txBox="1"/>
          <p:nvPr/>
        </p:nvSpPr>
        <p:spPr>
          <a:xfrm>
            <a:off x="2416026" y="2177393"/>
            <a:ext cx="15063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D1186B"/>
                </a:solidFill>
                <a:latin typeface="Century Gothic"/>
                <a:ea typeface="Century Gothic"/>
                <a:cs typeface="Century Gothic"/>
                <a:sym typeface="Century Gothic"/>
              </a:rPr>
              <a:t>创新者</a:t>
            </a:r>
            <a:endParaRPr lang="en-US" altLang="zh-CN" sz="800" b="1" i="0" u="none" strike="noStrike" cap="none" dirty="0">
              <a:solidFill>
                <a:srgbClr val="D1186B"/>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D1186B"/>
                </a:solidFill>
                <a:latin typeface="Century Gothic"/>
                <a:ea typeface="Century Gothic"/>
                <a:cs typeface="Century Gothic"/>
                <a:sym typeface="Century Gothic"/>
              </a:rPr>
              <a:t>“</a:t>
            </a:r>
            <a:r>
              <a:rPr lang="zh-CN" altLang="en-US" sz="800" i="0" u="none" strike="noStrike" cap="none" dirty="0">
                <a:solidFill>
                  <a:srgbClr val="D1186B"/>
                </a:solidFill>
                <a:latin typeface="Century Gothic"/>
                <a:ea typeface="Century Gothic"/>
                <a:cs typeface="Century Gothic"/>
                <a:sym typeface="Century Gothic"/>
              </a:rPr>
              <a:t>技术人员</a:t>
            </a:r>
            <a:r>
              <a:rPr lang="en-US" sz="800" i="0" u="none" strike="noStrike" cap="none" dirty="0">
                <a:solidFill>
                  <a:srgbClr val="D1186B"/>
                </a:solidFill>
                <a:latin typeface="Century Gothic"/>
                <a:ea typeface="Century Gothic"/>
                <a:cs typeface="Century Gothic"/>
                <a:sym typeface="Century Gothic"/>
              </a:rPr>
              <a:t>”</a:t>
            </a:r>
            <a:endParaRPr sz="800" dirty="0">
              <a:solidFill>
                <a:srgbClr val="D1186B"/>
              </a:solidFill>
              <a:latin typeface="Century Gothic"/>
              <a:ea typeface="Century Gothic"/>
              <a:cs typeface="Century Gothic"/>
              <a:sym typeface="Century Gothic"/>
            </a:endParaRPr>
          </a:p>
        </p:txBody>
      </p:sp>
      <p:sp>
        <p:nvSpPr>
          <p:cNvPr id="219" name="Google Shape;219;p27"/>
          <p:cNvSpPr/>
          <p:nvPr/>
        </p:nvSpPr>
        <p:spPr>
          <a:xfrm>
            <a:off x="4352165" y="3206108"/>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752064"/>
                </a:solidFill>
                <a:latin typeface="Century Gothic"/>
                <a:ea typeface="Century Gothic"/>
                <a:cs typeface="Century Gothic"/>
                <a:sym typeface="Century Gothic"/>
              </a:rPr>
              <a:t>早期大众</a:t>
            </a:r>
            <a:endParaRPr lang="en-US" altLang="zh-CN" sz="800" b="1" i="0" u="none" strike="noStrike" cap="none" dirty="0">
              <a:solidFill>
                <a:srgbClr val="752064"/>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752064"/>
                </a:solidFill>
                <a:latin typeface="Century Gothic"/>
                <a:ea typeface="Century Gothic"/>
                <a:cs typeface="Century Gothic"/>
                <a:sym typeface="Century Gothic"/>
              </a:rPr>
              <a:t>“</a:t>
            </a:r>
            <a:r>
              <a:rPr lang="zh-CN" altLang="en-US" sz="800" i="0" u="none" strike="noStrike" cap="none" dirty="0">
                <a:solidFill>
                  <a:srgbClr val="752064"/>
                </a:solidFill>
                <a:latin typeface="Century Gothic"/>
                <a:ea typeface="Century Gothic"/>
                <a:cs typeface="Century Gothic"/>
                <a:sym typeface="Century Gothic"/>
              </a:rPr>
              <a:t>实用主义者</a:t>
            </a:r>
            <a:r>
              <a:rPr lang="en-US" sz="800" i="0" u="none" strike="noStrike" cap="none" dirty="0">
                <a:solidFill>
                  <a:srgbClr val="752064"/>
                </a:solidFill>
                <a:latin typeface="Century Gothic"/>
                <a:ea typeface="Century Gothic"/>
                <a:cs typeface="Century Gothic"/>
                <a:sym typeface="Century Gothic"/>
              </a:rPr>
              <a:t>”</a:t>
            </a:r>
            <a:endParaRPr sz="800" dirty="0">
              <a:solidFill>
                <a:srgbClr val="752064"/>
              </a:solidFill>
              <a:latin typeface="Century Gothic"/>
              <a:ea typeface="Century Gothic"/>
              <a:cs typeface="Century Gothic"/>
              <a:sym typeface="Century Gothic"/>
            </a:endParaRPr>
          </a:p>
        </p:txBody>
      </p:sp>
      <p:sp>
        <p:nvSpPr>
          <p:cNvPr id="220" name="Google Shape;220;p27"/>
          <p:cNvSpPr/>
          <p:nvPr/>
        </p:nvSpPr>
        <p:spPr>
          <a:xfrm>
            <a:off x="5901951" y="3190608"/>
            <a:ext cx="1138800" cy="417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2D295F"/>
                </a:solidFill>
                <a:latin typeface="Century Gothic"/>
                <a:ea typeface="Century Gothic"/>
                <a:cs typeface="Century Gothic"/>
                <a:sym typeface="Century Gothic"/>
              </a:rPr>
              <a:t>落后者</a:t>
            </a:r>
            <a:endParaRPr lang="en-US" altLang="zh-CN" sz="800" b="1" i="0" u="none" strike="noStrike" cap="none" dirty="0">
              <a:solidFill>
                <a:srgbClr val="2D295F"/>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2D295F"/>
                </a:solidFill>
                <a:latin typeface="Century Gothic"/>
                <a:ea typeface="Century Gothic"/>
                <a:cs typeface="Century Gothic"/>
                <a:sym typeface="Century Gothic"/>
              </a:rPr>
              <a:t>“</a:t>
            </a:r>
            <a:r>
              <a:rPr lang="zh-CN" altLang="en-US" sz="800" i="0" u="none" strike="noStrike" cap="none" dirty="0">
                <a:solidFill>
                  <a:srgbClr val="2D295F"/>
                </a:solidFill>
                <a:latin typeface="Century Gothic"/>
                <a:ea typeface="Century Gothic"/>
                <a:cs typeface="Century Gothic"/>
                <a:sym typeface="Century Gothic"/>
              </a:rPr>
              <a:t>怀疑论者</a:t>
            </a:r>
            <a:r>
              <a:rPr lang="en-US" sz="800" i="0" u="none" strike="noStrike" cap="none" dirty="0">
                <a:solidFill>
                  <a:srgbClr val="2D295F"/>
                </a:solidFill>
                <a:latin typeface="Century Gothic"/>
                <a:ea typeface="Century Gothic"/>
                <a:cs typeface="Century Gothic"/>
                <a:sym typeface="Century Gothic"/>
              </a:rPr>
              <a:t>”</a:t>
            </a:r>
            <a:endParaRPr sz="800" dirty="0">
              <a:solidFill>
                <a:srgbClr val="2D295F"/>
              </a:solidFill>
              <a:latin typeface="Century Gothic"/>
              <a:ea typeface="Century Gothic"/>
              <a:cs typeface="Century Gothic"/>
              <a:sym typeface="Century Gothic"/>
            </a:endParaRPr>
          </a:p>
        </p:txBody>
      </p:sp>
      <p:sp>
        <p:nvSpPr>
          <p:cNvPr id="221" name="Google Shape;221;p27"/>
          <p:cNvSpPr/>
          <p:nvPr/>
        </p:nvSpPr>
        <p:spPr>
          <a:xfrm>
            <a:off x="3806226" y="1438947"/>
            <a:ext cx="1194600" cy="18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en-US" sz="800" b="1" i="0" u="none" strike="noStrike" cap="none" dirty="0">
                <a:solidFill>
                  <a:srgbClr val="752064"/>
                </a:solidFill>
                <a:latin typeface="Century Gothic"/>
                <a:ea typeface="Century Gothic"/>
                <a:cs typeface="Century Gothic"/>
                <a:sym typeface="Century Gothic"/>
              </a:rPr>
              <a:t>“</a:t>
            </a:r>
            <a:r>
              <a:rPr lang="zh-CN" altLang="en-US" sz="800" b="1" i="0" u="none" strike="noStrike" cap="none" dirty="0">
                <a:solidFill>
                  <a:srgbClr val="752064"/>
                </a:solidFill>
                <a:latin typeface="Century Gothic"/>
                <a:ea typeface="Century Gothic"/>
                <a:cs typeface="Century Gothic"/>
                <a:sym typeface="Century Gothic"/>
              </a:rPr>
              <a:t>鸿沟</a:t>
            </a:r>
            <a:r>
              <a:rPr lang="en-US" sz="800" b="1" i="0" u="none" strike="noStrike" cap="none" dirty="0">
                <a:solidFill>
                  <a:srgbClr val="752064"/>
                </a:solidFill>
                <a:latin typeface="Century Gothic"/>
                <a:ea typeface="Century Gothic"/>
                <a:cs typeface="Century Gothic"/>
                <a:sym typeface="Century Gothic"/>
              </a:rPr>
              <a:t>”</a:t>
            </a:r>
            <a:endParaRPr sz="800" i="0" u="none" strike="noStrike" cap="none" dirty="0">
              <a:solidFill>
                <a:srgbClr val="752064"/>
              </a:solidFill>
              <a:latin typeface="Century Gothic"/>
              <a:ea typeface="Century Gothic"/>
              <a:cs typeface="Century Gothic"/>
              <a:sym typeface="Century Gothic"/>
            </a:endParaRPr>
          </a:p>
        </p:txBody>
      </p:sp>
      <p:sp>
        <p:nvSpPr>
          <p:cNvPr id="222" name="Google Shape;222;p27"/>
          <p:cNvSpPr txBox="1"/>
          <p:nvPr/>
        </p:nvSpPr>
        <p:spPr>
          <a:xfrm>
            <a:off x="4989078" y="901894"/>
            <a:ext cx="1773000" cy="356100"/>
          </a:xfrm>
          <a:prstGeom prst="rect">
            <a:avLst/>
          </a:prstGeom>
          <a:noFill/>
          <a:ln>
            <a:noFill/>
          </a:ln>
        </p:spPr>
        <p:txBody>
          <a:bodyPr spcFirstLastPara="1" wrap="square" lIns="0" tIns="34275" rIns="68575" bIns="34275" anchor="ctr" anchorCtr="0">
            <a:noAutofit/>
          </a:bodyPr>
          <a:lstStyle/>
          <a:p>
            <a:pPr marL="177800" marR="0" lvl="0" indent="-38100" algn="ctr" rtl="0">
              <a:lnSpc>
                <a:spcPct val="100000"/>
              </a:lnSpc>
              <a:spcBef>
                <a:spcPts val="0"/>
              </a:spcBef>
              <a:spcAft>
                <a:spcPts val="0"/>
              </a:spcAft>
              <a:buClr>
                <a:srgbClr val="000000"/>
              </a:buClr>
              <a:buSzPts val="900"/>
              <a:buFont typeface="Arial"/>
              <a:buNone/>
            </a:pPr>
            <a:r>
              <a:rPr lang="zh-CN" altLang="en-US" sz="800" b="1" i="0" u="none" strike="noStrike" cap="none" dirty="0">
                <a:solidFill>
                  <a:srgbClr val="492661"/>
                </a:solidFill>
                <a:latin typeface="Century Gothic"/>
                <a:ea typeface="Century Gothic"/>
                <a:cs typeface="Century Gothic"/>
                <a:sym typeface="Century Gothic"/>
              </a:rPr>
              <a:t>晚期大众</a:t>
            </a:r>
            <a:endParaRPr lang="en-US" altLang="zh-CN" sz="800" b="1" i="0" u="none" strike="noStrike" cap="none" dirty="0">
              <a:solidFill>
                <a:srgbClr val="492661"/>
              </a:solidFill>
              <a:latin typeface="Century Gothic"/>
              <a:ea typeface="Century Gothic"/>
              <a:cs typeface="Century Gothic"/>
              <a:sym typeface="Century Gothic"/>
            </a:endParaRPr>
          </a:p>
          <a:p>
            <a:pPr marL="177800" marR="0" lvl="0" indent="-38100" algn="ctr" rtl="0">
              <a:lnSpc>
                <a:spcPct val="100000"/>
              </a:lnSpc>
              <a:spcBef>
                <a:spcPts val="0"/>
              </a:spcBef>
              <a:spcAft>
                <a:spcPts val="0"/>
              </a:spcAft>
              <a:buClr>
                <a:srgbClr val="000000"/>
              </a:buClr>
              <a:buSzPts val="900"/>
              <a:buFont typeface="Arial"/>
              <a:buNone/>
            </a:pPr>
            <a:r>
              <a:rPr lang="en-US" sz="800" i="0" u="none" strike="noStrike" cap="none" dirty="0">
                <a:solidFill>
                  <a:srgbClr val="492661"/>
                </a:solidFill>
                <a:latin typeface="Century Gothic"/>
                <a:ea typeface="Century Gothic"/>
                <a:cs typeface="Century Gothic"/>
                <a:sym typeface="Century Gothic"/>
              </a:rPr>
              <a:t>“</a:t>
            </a:r>
            <a:r>
              <a:rPr lang="zh-CN" altLang="en-US" sz="800" i="0" u="none" strike="noStrike" cap="none" dirty="0">
                <a:solidFill>
                  <a:srgbClr val="492661"/>
                </a:solidFill>
                <a:latin typeface="Century Gothic"/>
                <a:ea typeface="Century Gothic"/>
                <a:cs typeface="Century Gothic"/>
                <a:sym typeface="Century Gothic"/>
              </a:rPr>
              <a:t>保守派</a:t>
            </a:r>
            <a:r>
              <a:rPr lang="en-US" sz="800" i="0" u="none" strike="noStrike" cap="none" dirty="0">
                <a:solidFill>
                  <a:srgbClr val="492661"/>
                </a:solidFill>
                <a:latin typeface="Century Gothic"/>
                <a:ea typeface="Century Gothic"/>
                <a:cs typeface="Century Gothic"/>
                <a:sym typeface="Century Gothic"/>
              </a:rPr>
              <a:t>”</a:t>
            </a:r>
            <a:endParaRPr sz="800" dirty="0">
              <a:solidFill>
                <a:srgbClr val="492661"/>
              </a:solidFill>
              <a:latin typeface="Century Gothic"/>
              <a:ea typeface="Century Gothic"/>
              <a:cs typeface="Century Gothic"/>
              <a:sym typeface="Century Gothic"/>
            </a:endParaRPr>
          </a:p>
        </p:txBody>
      </p:sp>
      <p:cxnSp>
        <p:nvCxnSpPr>
          <p:cNvPr id="223" name="Google Shape;223;p27"/>
          <p:cNvCxnSpPr/>
          <p:nvPr/>
        </p:nvCxnSpPr>
        <p:spPr>
          <a:xfrm>
            <a:off x="1581178" y="1091754"/>
            <a:ext cx="3607200" cy="1200"/>
          </a:xfrm>
          <a:prstGeom prst="straightConnector1">
            <a:avLst/>
          </a:prstGeom>
          <a:noFill/>
          <a:ln w="28575" cap="flat" cmpd="sng">
            <a:solidFill>
              <a:srgbClr val="752064"/>
            </a:solidFill>
            <a:prstDash val="solid"/>
            <a:round/>
            <a:headEnd type="none" w="sm" len="sm"/>
            <a:tailEnd type="none" w="sm" len="sm"/>
          </a:ln>
        </p:spPr>
      </p:cxnSp>
      <p:cxnSp>
        <p:nvCxnSpPr>
          <p:cNvPr id="224" name="Google Shape;224;p27"/>
          <p:cNvCxnSpPr/>
          <p:nvPr/>
        </p:nvCxnSpPr>
        <p:spPr>
          <a:xfrm rot="10800000" flipH="1">
            <a:off x="1581181" y="2151804"/>
            <a:ext cx="2710500" cy="15000"/>
          </a:xfrm>
          <a:prstGeom prst="straightConnector1">
            <a:avLst/>
          </a:prstGeom>
          <a:noFill/>
          <a:ln w="28575" cap="flat" cmpd="sng">
            <a:solidFill>
              <a:srgbClr val="9F1B66"/>
            </a:solidFill>
            <a:prstDash val="solid"/>
            <a:round/>
            <a:headEnd type="none" w="sm" len="sm"/>
            <a:tailEnd type="none" w="sm" len="sm"/>
          </a:ln>
        </p:spPr>
      </p:cxnSp>
      <p:cxnSp>
        <p:nvCxnSpPr>
          <p:cNvPr id="225" name="Google Shape;225;p27"/>
          <p:cNvCxnSpPr>
            <a:stCxn id="226" idx="3"/>
          </p:cNvCxnSpPr>
          <p:nvPr/>
        </p:nvCxnSpPr>
        <p:spPr>
          <a:xfrm>
            <a:off x="1587751" y="2853775"/>
            <a:ext cx="1808700" cy="0"/>
          </a:xfrm>
          <a:prstGeom prst="straightConnector1">
            <a:avLst/>
          </a:prstGeom>
          <a:noFill/>
          <a:ln w="28575" cap="flat" cmpd="sng">
            <a:solidFill>
              <a:srgbClr val="D1186B"/>
            </a:solidFill>
            <a:prstDash val="solid"/>
            <a:round/>
            <a:headEnd type="none" w="sm" len="sm"/>
            <a:tailEnd type="none" w="sm" len="sm"/>
          </a:ln>
        </p:spPr>
      </p:cxnSp>
      <p:sp>
        <p:nvSpPr>
          <p:cNvPr id="226" name="Google Shape;226;p27"/>
          <p:cNvSpPr txBox="1"/>
          <p:nvPr/>
        </p:nvSpPr>
        <p:spPr>
          <a:xfrm>
            <a:off x="393151" y="2697025"/>
            <a:ext cx="1194600" cy="313500"/>
          </a:xfrm>
          <a:prstGeom prst="rect">
            <a:avLst/>
          </a:prstGeom>
          <a:solidFill>
            <a:srgbClr val="D1186B"/>
          </a:solidFill>
          <a:ln w="28575" cap="flat" cmpd="sng">
            <a:solidFill>
              <a:srgbClr val="D1186B"/>
            </a:solidFill>
            <a:prstDash val="solid"/>
            <a:round/>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zh-CN" altLang="en-US" sz="800" b="1" dirty="0">
                <a:solidFill>
                  <a:srgbClr val="FFFFFF"/>
                </a:solidFill>
                <a:latin typeface="Century Gothic"/>
                <a:ea typeface="Century Gothic"/>
                <a:cs typeface="Century Gothic"/>
                <a:sym typeface="Century Gothic"/>
              </a:rPr>
              <a:t>砂箱</a:t>
            </a:r>
            <a:endParaRPr sz="800" dirty="0">
              <a:solidFill>
                <a:srgbClr val="FFFFFF"/>
              </a:solidFill>
              <a:latin typeface="Century Gothic"/>
              <a:ea typeface="Century Gothic"/>
              <a:cs typeface="Century Gothic"/>
              <a:sym typeface="Century Gothic"/>
            </a:endParaRPr>
          </a:p>
        </p:txBody>
      </p:sp>
      <p:sp>
        <p:nvSpPr>
          <p:cNvPr id="227" name="Google Shape;227;p27"/>
          <p:cNvSpPr txBox="1"/>
          <p:nvPr/>
        </p:nvSpPr>
        <p:spPr>
          <a:xfrm>
            <a:off x="386634" y="935041"/>
            <a:ext cx="1194600" cy="313500"/>
          </a:xfrm>
          <a:prstGeom prst="rect">
            <a:avLst/>
          </a:prstGeom>
          <a:solidFill>
            <a:srgbClr val="75206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已毕业</a:t>
            </a:r>
            <a:endParaRPr sz="800" b="1" i="0" u="none" strike="noStrike" cap="none" dirty="0">
              <a:solidFill>
                <a:srgbClr val="FFFFFF"/>
              </a:solidFill>
              <a:latin typeface="Century Gothic"/>
              <a:ea typeface="Century Gothic"/>
              <a:cs typeface="Century Gothic"/>
              <a:sym typeface="Century Gothic"/>
            </a:endParaRPr>
          </a:p>
        </p:txBody>
      </p:sp>
      <p:sp>
        <p:nvSpPr>
          <p:cNvPr id="228" name="Google Shape;228;p27"/>
          <p:cNvSpPr txBox="1"/>
          <p:nvPr/>
        </p:nvSpPr>
        <p:spPr>
          <a:xfrm>
            <a:off x="386637" y="2002579"/>
            <a:ext cx="1194600" cy="313500"/>
          </a:xfrm>
          <a:prstGeom prst="rect">
            <a:avLst/>
          </a:prstGeom>
          <a:solidFill>
            <a:srgbClr val="9F1B6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223D95"/>
              </a:buClr>
              <a:buSzPts val="2100"/>
              <a:buFont typeface="Arial"/>
              <a:buNone/>
            </a:pPr>
            <a:r>
              <a:rPr lang="zh-CN" altLang="en-US" sz="800" b="1" i="0" u="none" strike="noStrike" cap="none" dirty="0">
                <a:solidFill>
                  <a:srgbClr val="FFFFFF"/>
                </a:solidFill>
                <a:latin typeface="Century Gothic"/>
                <a:ea typeface="Century Gothic"/>
                <a:cs typeface="Century Gothic"/>
                <a:sym typeface="Century Gothic"/>
              </a:rPr>
              <a:t>孵化中</a:t>
            </a:r>
            <a:endParaRPr sz="800" b="1" i="0" u="none" strike="noStrike" cap="none" dirty="0">
              <a:solidFill>
                <a:srgbClr val="FFFFFF"/>
              </a:solidFill>
              <a:latin typeface="Century Gothic"/>
              <a:ea typeface="Century Gothic"/>
              <a:cs typeface="Century Gothic"/>
              <a:sym typeface="Century Gothic"/>
            </a:endParaRPr>
          </a:p>
        </p:txBody>
      </p:sp>
      <p:sp>
        <p:nvSpPr>
          <p:cNvPr id="229" name="Google Shape;229;p27"/>
          <p:cNvSpPr/>
          <p:nvPr/>
        </p:nvSpPr>
        <p:spPr>
          <a:xfrm>
            <a:off x="3245859" y="3165720"/>
            <a:ext cx="1514700" cy="6000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None/>
            </a:pPr>
            <a:r>
              <a:rPr lang="zh-CN" altLang="en-US" sz="800" b="1" i="0" u="none" strike="noStrike" cap="none" dirty="0">
                <a:solidFill>
                  <a:srgbClr val="9F1B66"/>
                </a:solidFill>
                <a:latin typeface="Century Gothic"/>
                <a:ea typeface="Century Gothic"/>
                <a:cs typeface="Century Gothic"/>
                <a:sym typeface="Century Gothic"/>
              </a:rPr>
              <a:t>早期采用者</a:t>
            </a:r>
            <a:endParaRPr lang="en-US" altLang="zh-CN" sz="800" b="1" i="0" u="none" strike="noStrike" cap="none" dirty="0">
              <a:solidFill>
                <a:srgbClr val="9F1B66"/>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r>
              <a:rPr lang="en-US" sz="800" i="0" u="none" strike="noStrike" cap="none" dirty="0">
                <a:solidFill>
                  <a:srgbClr val="9F1B66"/>
                </a:solidFill>
                <a:latin typeface="Century Gothic"/>
                <a:ea typeface="Century Gothic"/>
                <a:cs typeface="Century Gothic"/>
                <a:sym typeface="Century Gothic"/>
              </a:rPr>
              <a:t>“</a:t>
            </a:r>
            <a:r>
              <a:rPr lang="zh-CN" altLang="en-US" sz="800" dirty="0">
                <a:solidFill>
                  <a:srgbClr val="9F1B66"/>
                </a:solidFill>
                <a:latin typeface="Century Gothic"/>
                <a:ea typeface="Century Gothic"/>
                <a:cs typeface="Century Gothic"/>
                <a:sym typeface="Century Gothic"/>
              </a:rPr>
              <a:t>有远见者</a:t>
            </a:r>
            <a:r>
              <a:rPr lang="en-US" sz="800" i="0" u="none" strike="noStrike" cap="none" dirty="0">
                <a:solidFill>
                  <a:srgbClr val="9F1B66"/>
                </a:solidFill>
                <a:latin typeface="Century Gothic"/>
                <a:ea typeface="Century Gothic"/>
                <a:cs typeface="Century Gothic"/>
                <a:sym typeface="Century Gothic"/>
              </a:rPr>
              <a:t>”</a:t>
            </a:r>
            <a:endParaRPr sz="800" dirty="0">
              <a:solidFill>
                <a:srgbClr val="9F1B66"/>
              </a:solidFill>
              <a:latin typeface="Century Gothic"/>
              <a:ea typeface="Century Gothic"/>
              <a:cs typeface="Century Gothic"/>
              <a:sym typeface="Century Gothic"/>
            </a:endParaRPr>
          </a:p>
        </p:txBody>
      </p:sp>
      <p:sp>
        <p:nvSpPr>
          <p:cNvPr id="230" name="Google Shape;230;p27"/>
          <p:cNvSpPr txBox="1"/>
          <p:nvPr/>
        </p:nvSpPr>
        <p:spPr>
          <a:xfrm>
            <a:off x="4156425" y="3562002"/>
            <a:ext cx="1111800" cy="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1" dirty="0">
                <a:solidFill>
                  <a:srgbClr val="7F7F7F"/>
                </a:solidFill>
                <a:latin typeface="Century Gothic"/>
                <a:ea typeface="Century Gothic"/>
                <a:cs typeface="Century Gothic"/>
                <a:sym typeface="Century Gothic"/>
              </a:rPr>
              <a:t>砂箱</a:t>
            </a:r>
            <a:endParaRPr sz="1200" b="1" dirty="0">
              <a:solidFill>
                <a:srgbClr val="7F7F7F"/>
              </a:solidFill>
            </a:endParaRPr>
          </a:p>
        </p:txBody>
      </p:sp>
      <p:cxnSp>
        <p:nvCxnSpPr>
          <p:cNvPr id="231" name="Google Shape;231;p27"/>
          <p:cNvCxnSpPr/>
          <p:nvPr/>
        </p:nvCxnSpPr>
        <p:spPr>
          <a:xfrm>
            <a:off x="282750" y="3726325"/>
            <a:ext cx="3778800" cy="0"/>
          </a:xfrm>
          <a:prstGeom prst="straightConnector1">
            <a:avLst/>
          </a:prstGeom>
          <a:noFill/>
          <a:ln w="28575" cap="flat" cmpd="sng">
            <a:solidFill>
              <a:srgbClr val="CCCCCC"/>
            </a:solidFill>
            <a:prstDash val="solid"/>
            <a:round/>
            <a:headEnd type="none" w="sm" len="sm"/>
            <a:tailEnd type="none" w="sm" len="sm"/>
          </a:ln>
        </p:spPr>
      </p:cxnSp>
      <p:cxnSp>
        <p:nvCxnSpPr>
          <p:cNvPr id="232" name="Google Shape;232;p27"/>
          <p:cNvCxnSpPr/>
          <p:nvPr/>
        </p:nvCxnSpPr>
        <p:spPr>
          <a:xfrm>
            <a:off x="5142303" y="3725129"/>
            <a:ext cx="3744300" cy="0"/>
          </a:xfrm>
          <a:prstGeom prst="straightConnector1">
            <a:avLst/>
          </a:prstGeom>
          <a:noFill/>
          <a:ln w="28575" cap="flat" cmpd="sng">
            <a:solidFill>
              <a:srgbClr val="CCCCCC"/>
            </a:solidFill>
            <a:prstDash val="solid"/>
            <a:round/>
            <a:headEnd type="none" w="sm" len="sm"/>
            <a:tailEnd type="none" w="sm" len="sm"/>
          </a:ln>
        </p:spPr>
      </p:cxnSp>
      <p:sp>
        <p:nvSpPr>
          <p:cNvPr id="233" name="Google Shape;233;p27"/>
          <p:cNvSpPr/>
          <p:nvPr/>
        </p:nvSpPr>
        <p:spPr>
          <a:xfrm>
            <a:off x="3902400"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4" name="Google Shape;234;p27"/>
          <p:cNvSpPr/>
          <p:nvPr/>
        </p:nvSpPr>
        <p:spPr>
          <a:xfrm rot="10800000">
            <a:off x="4302701" y="166260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5" name="Google Shape;235;p27"/>
          <p:cNvSpPr/>
          <p:nvPr/>
        </p:nvSpPr>
        <p:spPr>
          <a:xfrm rot="10800000">
            <a:off x="5774851" y="1326454"/>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6" name="Google Shape;236;p27"/>
          <p:cNvSpPr/>
          <p:nvPr/>
        </p:nvSpPr>
        <p:spPr>
          <a:xfrm>
            <a:off x="498907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7" name="Google Shape;237;p27"/>
          <p:cNvSpPr/>
          <p:nvPr/>
        </p:nvSpPr>
        <p:spPr>
          <a:xfrm>
            <a:off x="6370525" y="3008100"/>
            <a:ext cx="201600" cy="1575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8" name="Google Shape;238;p27"/>
          <p:cNvSpPr/>
          <p:nvPr/>
        </p:nvSpPr>
        <p:spPr>
          <a:xfrm rot="10800000">
            <a:off x="3135576" y="2552729"/>
            <a:ext cx="201600" cy="174600"/>
          </a:xfrm>
          <a:prstGeom prst="triangle">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39" name="Google Shape;239;p27"/>
          <p:cNvSpPr/>
          <p:nvPr/>
        </p:nvSpPr>
        <p:spPr>
          <a:xfrm rot="10800000">
            <a:off x="734399" y="3184818"/>
            <a:ext cx="512100" cy="443400"/>
          </a:xfrm>
          <a:prstGeom prst="triangle">
            <a:avLst>
              <a:gd name="adj" fmla="val 50000"/>
            </a:avLst>
          </a:prstGeom>
          <a:solidFill>
            <a:srgbClr val="D1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40" name="Google Shape;240;p2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dirty="0"/>
              <a:t>CNCF </a:t>
            </a:r>
            <a:r>
              <a:rPr lang="zh-CN" altLang="en-US" dirty="0"/>
              <a:t>项目成熟情况</a:t>
            </a:r>
            <a:endParaRPr dirty="0"/>
          </a:p>
        </p:txBody>
      </p:sp>
      <p:grpSp>
        <p:nvGrpSpPr>
          <p:cNvPr id="241" name="Google Shape;241;p27"/>
          <p:cNvGrpSpPr/>
          <p:nvPr/>
        </p:nvGrpSpPr>
        <p:grpSpPr>
          <a:xfrm>
            <a:off x="-26675" y="3956454"/>
            <a:ext cx="666300" cy="940171"/>
            <a:chOff x="-26675" y="3956454"/>
            <a:chExt cx="666300" cy="940171"/>
          </a:xfrm>
        </p:grpSpPr>
        <p:pic>
          <p:nvPicPr>
            <p:cNvPr id="242" name="Google Shape;242;p27"/>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55015" y="3956454"/>
              <a:ext cx="502920" cy="523036"/>
            </a:xfrm>
            <a:prstGeom prst="rect">
              <a:avLst/>
            </a:prstGeom>
            <a:noFill/>
            <a:ln>
              <a:noFill/>
            </a:ln>
          </p:spPr>
        </p:pic>
        <p:sp>
          <p:nvSpPr>
            <p:cNvPr id="243" name="Google Shape;243;p27"/>
            <p:cNvSpPr txBox="1"/>
            <p:nvPr/>
          </p:nvSpPr>
          <p:spPr>
            <a:xfrm>
              <a:off x="-26675"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t>身份规范</a:t>
              </a:r>
              <a:endParaRPr sz="700" dirty="0"/>
            </a:p>
          </p:txBody>
        </p:sp>
      </p:grpSp>
      <p:grpSp>
        <p:nvGrpSpPr>
          <p:cNvPr id="244" name="Google Shape;244;p27"/>
          <p:cNvGrpSpPr/>
          <p:nvPr/>
        </p:nvGrpSpPr>
        <p:grpSpPr>
          <a:xfrm>
            <a:off x="585457" y="3972955"/>
            <a:ext cx="502800" cy="940175"/>
            <a:chOff x="639525" y="3956450"/>
            <a:chExt cx="502800" cy="940175"/>
          </a:xfrm>
        </p:grpSpPr>
        <p:pic>
          <p:nvPicPr>
            <p:cNvPr id="245" name="Google Shape;245;p27"/>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13200" y="3956450"/>
              <a:ext cx="355450" cy="536092"/>
            </a:xfrm>
            <a:prstGeom prst="rect">
              <a:avLst/>
            </a:prstGeom>
            <a:noFill/>
            <a:ln>
              <a:noFill/>
            </a:ln>
          </p:spPr>
        </p:pic>
        <p:sp>
          <p:nvSpPr>
            <p:cNvPr id="246" name="Google Shape;246;p27"/>
            <p:cNvSpPr txBox="1"/>
            <p:nvPr/>
          </p:nvSpPr>
          <p:spPr>
            <a:xfrm>
              <a:off x="639525" y="4520725"/>
              <a:ext cx="5028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身份</a:t>
              </a:r>
              <a:endParaRPr sz="700" dirty="0"/>
            </a:p>
          </p:txBody>
        </p:sp>
      </p:grpSp>
      <p:grpSp>
        <p:nvGrpSpPr>
          <p:cNvPr id="247" name="Google Shape;247;p27"/>
          <p:cNvGrpSpPr/>
          <p:nvPr/>
        </p:nvGrpSpPr>
        <p:grpSpPr>
          <a:xfrm>
            <a:off x="1639458" y="3956449"/>
            <a:ext cx="502800" cy="940175"/>
            <a:chOff x="1699902" y="3956450"/>
            <a:chExt cx="502800" cy="940175"/>
          </a:xfrm>
        </p:grpSpPr>
        <p:sp>
          <p:nvSpPr>
            <p:cNvPr id="248" name="Google Shape;248;p27"/>
            <p:cNvSpPr txBox="1"/>
            <p:nvPr/>
          </p:nvSpPr>
          <p:spPr>
            <a:xfrm>
              <a:off x="1699902" y="4520725"/>
              <a:ext cx="502800" cy="375900"/>
            </a:xfrm>
            <a:prstGeom prst="rect">
              <a:avLst/>
            </a:prstGeom>
            <a:noFill/>
            <a:ln>
              <a:noFill/>
            </a:ln>
          </p:spPr>
          <p:txBody>
            <a:bodyPr spcFirstLastPara="1" wrap="square" lIns="91425" tIns="91425" rIns="91425" bIns="91425" anchor="t" anchorCtr="0">
              <a:noAutofit/>
            </a:bodyPr>
            <a:lstStyle/>
            <a:p>
              <a:pPr lvl="0" algn="ctr"/>
              <a:r>
                <a:rPr lang="zh-CN" altLang="en-US" sz="700" dirty="0">
                  <a:solidFill>
                    <a:srgbClr val="606060"/>
                  </a:solidFill>
                  <a:highlight>
                    <a:srgbClr val="FFFFFF"/>
                  </a:highlight>
                </a:rPr>
                <a:t>工具</a:t>
              </a:r>
              <a:endParaRPr sz="700" dirty="0"/>
            </a:p>
          </p:txBody>
        </p:sp>
        <p:pic>
          <p:nvPicPr>
            <p:cNvPr id="249" name="Google Shape;249;p27"/>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750301" y="3956450"/>
              <a:ext cx="402002" cy="510067"/>
            </a:xfrm>
            <a:prstGeom prst="rect">
              <a:avLst/>
            </a:prstGeom>
            <a:noFill/>
            <a:ln>
              <a:noFill/>
            </a:ln>
          </p:spPr>
        </p:pic>
      </p:grpSp>
      <p:grpSp>
        <p:nvGrpSpPr>
          <p:cNvPr id="250" name="Google Shape;250;p27"/>
          <p:cNvGrpSpPr/>
          <p:nvPr/>
        </p:nvGrpSpPr>
        <p:grpSpPr>
          <a:xfrm>
            <a:off x="2151370" y="4093434"/>
            <a:ext cx="599100" cy="803190"/>
            <a:chOff x="2402279" y="4093435"/>
            <a:chExt cx="599100" cy="803190"/>
          </a:xfrm>
        </p:grpSpPr>
        <p:pic>
          <p:nvPicPr>
            <p:cNvPr id="251" name="Google Shape;251;p27"/>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402279" y="4093435"/>
              <a:ext cx="599100" cy="275591"/>
            </a:xfrm>
            <a:prstGeom prst="rect">
              <a:avLst/>
            </a:prstGeom>
            <a:noFill/>
            <a:ln>
              <a:noFill/>
            </a:ln>
          </p:spPr>
        </p:pic>
        <p:sp>
          <p:nvSpPr>
            <p:cNvPr id="252" name="Google Shape;252;p27"/>
            <p:cNvSpPr txBox="1"/>
            <p:nvPr/>
          </p:nvSpPr>
          <p:spPr>
            <a:xfrm>
              <a:off x="2427479" y="452072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指标规范</a:t>
              </a:r>
              <a:endParaRPr sz="700" dirty="0"/>
            </a:p>
          </p:txBody>
        </p:sp>
      </p:grpSp>
      <p:grpSp>
        <p:nvGrpSpPr>
          <p:cNvPr id="253" name="Google Shape;253;p27"/>
          <p:cNvGrpSpPr/>
          <p:nvPr/>
        </p:nvGrpSpPr>
        <p:grpSpPr>
          <a:xfrm>
            <a:off x="2766671" y="3956454"/>
            <a:ext cx="599100" cy="952543"/>
            <a:chOff x="3308975" y="3944082"/>
            <a:chExt cx="599100" cy="952543"/>
          </a:xfrm>
        </p:grpSpPr>
        <p:sp>
          <p:nvSpPr>
            <p:cNvPr id="254" name="Google Shape;254;p27"/>
            <p:cNvSpPr txBox="1"/>
            <p:nvPr/>
          </p:nvSpPr>
          <p:spPr>
            <a:xfrm>
              <a:off x="3308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监测</a:t>
              </a:r>
              <a:endParaRPr sz="700" dirty="0">
                <a:solidFill>
                  <a:srgbClr val="606060"/>
                </a:solidFill>
                <a:highlight>
                  <a:srgbClr val="FFFFFF"/>
                </a:highlight>
              </a:endParaRPr>
            </a:p>
          </p:txBody>
        </p:sp>
        <p:pic>
          <p:nvPicPr>
            <p:cNvPr id="255" name="Google Shape;255;p27"/>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3377600" y="3944082"/>
              <a:ext cx="461850" cy="598343"/>
            </a:xfrm>
            <a:prstGeom prst="rect">
              <a:avLst/>
            </a:prstGeom>
            <a:noFill/>
            <a:ln>
              <a:noFill/>
            </a:ln>
          </p:spPr>
        </p:pic>
      </p:grpSp>
      <p:grpSp>
        <p:nvGrpSpPr>
          <p:cNvPr id="256" name="Google Shape;256;p27"/>
          <p:cNvGrpSpPr/>
          <p:nvPr/>
        </p:nvGrpSpPr>
        <p:grpSpPr>
          <a:xfrm>
            <a:off x="1048461" y="4104058"/>
            <a:ext cx="666300" cy="806175"/>
            <a:chOff x="1088075" y="4090450"/>
            <a:chExt cx="666300" cy="806175"/>
          </a:xfrm>
        </p:grpSpPr>
        <p:sp>
          <p:nvSpPr>
            <p:cNvPr id="257" name="Google Shape;257;p27"/>
            <p:cNvSpPr txBox="1"/>
            <p:nvPr/>
          </p:nvSpPr>
          <p:spPr>
            <a:xfrm>
              <a:off x="1088075"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无服务器</a:t>
              </a:r>
              <a:endParaRPr sz="700" dirty="0"/>
            </a:p>
          </p:txBody>
        </p:sp>
        <p:pic>
          <p:nvPicPr>
            <p:cNvPr id="258" name="Google Shape;258;p27"/>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169764" y="4090450"/>
              <a:ext cx="502921" cy="337575"/>
            </a:xfrm>
            <a:prstGeom prst="rect">
              <a:avLst/>
            </a:prstGeom>
            <a:noFill/>
            <a:ln>
              <a:noFill/>
            </a:ln>
          </p:spPr>
        </p:pic>
      </p:grpSp>
      <p:grpSp>
        <p:nvGrpSpPr>
          <p:cNvPr id="259" name="Google Shape;259;p27"/>
          <p:cNvGrpSpPr/>
          <p:nvPr/>
        </p:nvGrpSpPr>
        <p:grpSpPr>
          <a:xfrm>
            <a:off x="3294485" y="4122775"/>
            <a:ext cx="599100" cy="786222"/>
            <a:chOff x="3897100" y="4110403"/>
            <a:chExt cx="599100" cy="786222"/>
          </a:xfrm>
        </p:grpSpPr>
        <p:sp>
          <p:nvSpPr>
            <p:cNvPr id="260" name="Google Shape;260;p27"/>
            <p:cNvSpPr txBox="1"/>
            <p:nvPr/>
          </p:nvSpPr>
          <p:spPr>
            <a:xfrm>
              <a:off x="3897100"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包装规范</a:t>
              </a:r>
              <a:endParaRPr sz="700" dirty="0">
                <a:solidFill>
                  <a:srgbClr val="606060"/>
                </a:solidFill>
                <a:highlight>
                  <a:srgbClr val="FFFFFF"/>
                </a:highlight>
              </a:endParaRPr>
            </a:p>
          </p:txBody>
        </p:sp>
        <p:pic>
          <p:nvPicPr>
            <p:cNvPr id="261" name="Google Shape;261;p27"/>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3945190" y="4110403"/>
              <a:ext cx="502920" cy="362102"/>
            </a:xfrm>
            <a:prstGeom prst="rect">
              <a:avLst/>
            </a:prstGeom>
            <a:noFill/>
            <a:ln>
              <a:noFill/>
            </a:ln>
          </p:spPr>
        </p:pic>
      </p:grpSp>
      <p:grpSp>
        <p:nvGrpSpPr>
          <p:cNvPr id="262" name="Google Shape;262;p27"/>
          <p:cNvGrpSpPr/>
          <p:nvPr/>
        </p:nvGrpSpPr>
        <p:grpSpPr>
          <a:xfrm>
            <a:off x="3859887" y="3950936"/>
            <a:ext cx="599100" cy="954200"/>
            <a:chOff x="4370625" y="3942425"/>
            <a:chExt cx="599100" cy="954200"/>
          </a:xfrm>
        </p:grpSpPr>
        <p:pic>
          <p:nvPicPr>
            <p:cNvPr id="263" name="Google Shape;263;p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469201" y="3942425"/>
              <a:ext cx="401949" cy="600000"/>
            </a:xfrm>
            <a:prstGeom prst="rect">
              <a:avLst/>
            </a:prstGeom>
            <a:noFill/>
            <a:ln>
              <a:noFill/>
            </a:ln>
          </p:spPr>
        </p:pic>
        <p:sp>
          <p:nvSpPr>
            <p:cNvPr id="264" name="Google Shape;264;p27"/>
            <p:cNvSpPr txBox="1"/>
            <p:nvPr/>
          </p:nvSpPr>
          <p:spPr>
            <a:xfrm>
              <a:off x="437062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容器安全</a:t>
              </a:r>
              <a:endParaRPr sz="700" dirty="0">
                <a:solidFill>
                  <a:srgbClr val="606060"/>
                </a:solidFill>
                <a:highlight>
                  <a:srgbClr val="FFFFFF"/>
                </a:highlight>
              </a:endParaRPr>
            </a:p>
          </p:txBody>
        </p:sp>
      </p:grpSp>
      <p:grpSp>
        <p:nvGrpSpPr>
          <p:cNvPr id="265" name="Google Shape;265;p27"/>
          <p:cNvGrpSpPr/>
          <p:nvPr/>
        </p:nvGrpSpPr>
        <p:grpSpPr>
          <a:xfrm>
            <a:off x="4315464" y="4018646"/>
            <a:ext cx="666300" cy="894484"/>
            <a:chOff x="4869950" y="4002141"/>
            <a:chExt cx="666300" cy="894484"/>
          </a:xfrm>
        </p:grpSpPr>
        <p:sp>
          <p:nvSpPr>
            <p:cNvPr id="266" name="Google Shape;266;p27"/>
            <p:cNvSpPr txBox="1"/>
            <p:nvPr/>
          </p:nvSpPr>
          <p:spPr>
            <a:xfrm>
              <a:off x="4869950" y="452072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图像分布</a:t>
              </a:r>
              <a:endParaRPr sz="700" dirty="0">
                <a:solidFill>
                  <a:srgbClr val="606060"/>
                </a:solidFill>
                <a:highlight>
                  <a:srgbClr val="FFFFFF"/>
                </a:highlight>
              </a:endParaRPr>
            </a:p>
          </p:txBody>
        </p:sp>
        <p:pic>
          <p:nvPicPr>
            <p:cNvPr id="267" name="Google Shape;267;p27"/>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51640" y="4002141"/>
              <a:ext cx="502920" cy="533096"/>
            </a:xfrm>
            <a:prstGeom prst="rect">
              <a:avLst/>
            </a:prstGeom>
            <a:noFill/>
            <a:ln>
              <a:noFill/>
            </a:ln>
          </p:spPr>
        </p:pic>
      </p:grpSp>
      <p:grpSp>
        <p:nvGrpSpPr>
          <p:cNvPr id="268" name="Google Shape;268;p27"/>
          <p:cNvGrpSpPr/>
          <p:nvPr/>
        </p:nvGrpSpPr>
        <p:grpSpPr>
          <a:xfrm>
            <a:off x="4867993" y="4019181"/>
            <a:ext cx="599100" cy="911507"/>
            <a:chOff x="5557975" y="3985118"/>
            <a:chExt cx="599100" cy="911507"/>
          </a:xfrm>
        </p:grpSpPr>
        <p:sp>
          <p:nvSpPr>
            <p:cNvPr id="269" name="Google Shape;269;p27"/>
            <p:cNvSpPr txBox="1"/>
            <p:nvPr/>
          </p:nvSpPr>
          <p:spPr>
            <a:xfrm>
              <a:off x="5557975" y="4520725"/>
              <a:ext cx="5991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无节点</a:t>
              </a:r>
              <a:endParaRPr sz="700" dirty="0">
                <a:solidFill>
                  <a:srgbClr val="606060"/>
                </a:solidFill>
                <a:highlight>
                  <a:srgbClr val="FFFFFF"/>
                </a:highlight>
              </a:endParaRPr>
            </a:p>
          </p:txBody>
        </p:sp>
        <p:pic>
          <p:nvPicPr>
            <p:cNvPr id="270" name="Google Shape;270;p2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5626600" y="3985118"/>
              <a:ext cx="461850" cy="480332"/>
            </a:xfrm>
            <a:prstGeom prst="rect">
              <a:avLst/>
            </a:prstGeom>
            <a:noFill/>
            <a:ln>
              <a:noFill/>
            </a:ln>
          </p:spPr>
        </p:pic>
      </p:grpSp>
      <p:grpSp>
        <p:nvGrpSpPr>
          <p:cNvPr id="271" name="Google Shape;271;p27"/>
          <p:cNvGrpSpPr/>
          <p:nvPr/>
        </p:nvGrpSpPr>
        <p:grpSpPr>
          <a:xfrm>
            <a:off x="5464724" y="4045759"/>
            <a:ext cx="461850" cy="875123"/>
            <a:chOff x="6251237" y="4021502"/>
            <a:chExt cx="461850" cy="875123"/>
          </a:xfrm>
        </p:grpSpPr>
        <p:sp>
          <p:nvSpPr>
            <p:cNvPr id="272" name="Google Shape;272;p27"/>
            <p:cNvSpPr txBox="1"/>
            <p:nvPr/>
          </p:nvSpPr>
          <p:spPr>
            <a:xfrm>
              <a:off x="6281162" y="4520725"/>
              <a:ext cx="4020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边缘</a:t>
              </a:r>
              <a:endParaRPr sz="700" dirty="0">
                <a:solidFill>
                  <a:srgbClr val="606060"/>
                </a:solidFill>
                <a:highlight>
                  <a:srgbClr val="FFFFFF"/>
                </a:highlight>
              </a:endParaRPr>
            </a:p>
          </p:txBody>
        </p:sp>
        <p:pic>
          <p:nvPicPr>
            <p:cNvPr id="273" name="Google Shape;273;p27"/>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6251237" y="4021502"/>
              <a:ext cx="461850" cy="461873"/>
            </a:xfrm>
            <a:prstGeom prst="rect">
              <a:avLst/>
            </a:prstGeom>
            <a:noFill/>
            <a:ln>
              <a:noFill/>
            </a:ln>
          </p:spPr>
        </p:pic>
      </p:grpSp>
      <p:grpSp>
        <p:nvGrpSpPr>
          <p:cNvPr id="274" name="Google Shape;274;p27"/>
          <p:cNvGrpSpPr/>
          <p:nvPr/>
        </p:nvGrpSpPr>
        <p:grpSpPr>
          <a:xfrm>
            <a:off x="6028010" y="4140881"/>
            <a:ext cx="548700" cy="792698"/>
            <a:chOff x="6857825" y="4115177"/>
            <a:chExt cx="548700" cy="792698"/>
          </a:xfrm>
        </p:grpSpPr>
        <p:sp>
          <p:nvSpPr>
            <p:cNvPr id="275" name="Google Shape;275;p27"/>
            <p:cNvSpPr txBox="1"/>
            <p:nvPr/>
          </p:nvSpPr>
          <p:spPr>
            <a:xfrm>
              <a:off x="6857825" y="4531975"/>
              <a:ext cx="5487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脚本</a:t>
              </a:r>
              <a:endParaRPr sz="700" dirty="0">
                <a:solidFill>
                  <a:srgbClr val="606060"/>
                </a:solidFill>
                <a:highlight>
                  <a:srgbClr val="FFFFFF"/>
                </a:highlight>
              </a:endParaRPr>
            </a:p>
          </p:txBody>
        </p:sp>
        <p:pic>
          <p:nvPicPr>
            <p:cNvPr id="276" name="Google Shape;276;p27"/>
            <p:cNvPicPr preferRelativeResize="0"/>
            <p:nvPr/>
          </p:nvPicPr>
          <p:blipFill rotWithShape="1">
            <a:blip r:embed="rId15" cstate="print">
              <a:alphaModFix/>
              <a:extLst>
                <a:ext uri="{28A0092B-C50C-407E-A947-70E740481C1C}">
                  <a14:useLocalDpi xmlns:a14="http://schemas.microsoft.com/office/drawing/2010/main"/>
                </a:ext>
              </a:extLst>
            </a:blip>
            <a:srcRect t="17152" b="18723"/>
            <a:stretch/>
          </p:blipFill>
          <p:spPr>
            <a:xfrm>
              <a:off x="6880715" y="4115177"/>
              <a:ext cx="502920" cy="321869"/>
            </a:xfrm>
            <a:prstGeom prst="rect">
              <a:avLst/>
            </a:prstGeom>
            <a:noFill/>
            <a:ln>
              <a:noFill/>
            </a:ln>
          </p:spPr>
        </p:pic>
      </p:grpSp>
      <p:grpSp>
        <p:nvGrpSpPr>
          <p:cNvPr id="277" name="Google Shape;277;p27"/>
          <p:cNvGrpSpPr/>
          <p:nvPr/>
        </p:nvGrpSpPr>
        <p:grpSpPr>
          <a:xfrm>
            <a:off x="6593076" y="4099426"/>
            <a:ext cx="666300" cy="813704"/>
            <a:chOff x="7400323" y="4094171"/>
            <a:chExt cx="666300" cy="813704"/>
          </a:xfrm>
        </p:grpSpPr>
        <p:sp>
          <p:nvSpPr>
            <p:cNvPr id="278" name="Google Shape;278;p27"/>
            <p:cNvSpPr txBox="1"/>
            <p:nvPr/>
          </p:nvSpPr>
          <p:spPr>
            <a:xfrm>
              <a:off x="74003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网络</a:t>
              </a:r>
              <a:endParaRPr sz="700" dirty="0">
                <a:solidFill>
                  <a:srgbClr val="606060"/>
                </a:solidFill>
                <a:highlight>
                  <a:srgbClr val="FFFFFF"/>
                </a:highlight>
              </a:endParaRPr>
            </a:p>
          </p:txBody>
        </p:sp>
        <p:pic>
          <p:nvPicPr>
            <p:cNvPr id="279" name="Google Shape;279;p27"/>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459153" y="4094171"/>
              <a:ext cx="548640" cy="369085"/>
            </a:xfrm>
            <a:prstGeom prst="rect">
              <a:avLst/>
            </a:prstGeom>
            <a:noFill/>
            <a:ln>
              <a:noFill/>
            </a:ln>
          </p:spPr>
        </p:pic>
      </p:grpSp>
      <p:grpSp>
        <p:nvGrpSpPr>
          <p:cNvPr id="280" name="Google Shape;280;p27"/>
          <p:cNvGrpSpPr/>
          <p:nvPr/>
        </p:nvGrpSpPr>
        <p:grpSpPr>
          <a:xfrm>
            <a:off x="7718539" y="4080968"/>
            <a:ext cx="666300" cy="840449"/>
            <a:chOff x="8467450" y="4067426"/>
            <a:chExt cx="666300" cy="840449"/>
          </a:xfrm>
        </p:grpSpPr>
        <p:sp>
          <p:nvSpPr>
            <p:cNvPr id="281" name="Google Shape;281;p27"/>
            <p:cNvSpPr txBox="1"/>
            <p:nvPr/>
          </p:nvSpPr>
          <p:spPr>
            <a:xfrm>
              <a:off x="8467450"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存储</a:t>
              </a:r>
              <a:endParaRPr sz="700" dirty="0">
                <a:solidFill>
                  <a:srgbClr val="606060"/>
                </a:solidFill>
                <a:highlight>
                  <a:srgbClr val="FFFFFF"/>
                </a:highlight>
              </a:endParaRPr>
            </a:p>
          </p:txBody>
        </p:sp>
        <p:pic>
          <p:nvPicPr>
            <p:cNvPr id="282" name="Google Shape;282;p27"/>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8599600" y="4067426"/>
              <a:ext cx="402000" cy="402000"/>
            </a:xfrm>
            <a:prstGeom prst="rect">
              <a:avLst/>
            </a:prstGeom>
            <a:noFill/>
            <a:ln>
              <a:noFill/>
            </a:ln>
          </p:spPr>
        </p:pic>
      </p:grpSp>
      <p:grpSp>
        <p:nvGrpSpPr>
          <p:cNvPr id="283" name="Google Shape;283;p27"/>
          <p:cNvGrpSpPr/>
          <p:nvPr/>
        </p:nvGrpSpPr>
        <p:grpSpPr>
          <a:xfrm>
            <a:off x="7178117" y="4144994"/>
            <a:ext cx="666300" cy="785694"/>
            <a:chOff x="7933723" y="4122181"/>
            <a:chExt cx="666300" cy="785694"/>
          </a:xfrm>
        </p:grpSpPr>
        <p:sp>
          <p:nvSpPr>
            <p:cNvPr id="284" name="Google Shape;284;p27"/>
            <p:cNvSpPr txBox="1"/>
            <p:nvPr/>
          </p:nvSpPr>
          <p:spPr>
            <a:xfrm>
              <a:off x="793372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遥测规范</a:t>
              </a:r>
              <a:endParaRPr sz="700" dirty="0">
                <a:solidFill>
                  <a:srgbClr val="606060"/>
                </a:solidFill>
                <a:highlight>
                  <a:srgbClr val="FFFFFF"/>
                </a:highlight>
              </a:endParaRPr>
            </a:p>
          </p:txBody>
        </p:sp>
        <p:pic>
          <p:nvPicPr>
            <p:cNvPr id="285" name="Google Shape;285;p27"/>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7992523" y="4122181"/>
              <a:ext cx="548700" cy="321493"/>
            </a:xfrm>
            <a:prstGeom prst="rect">
              <a:avLst/>
            </a:prstGeom>
            <a:noFill/>
            <a:ln>
              <a:noFill/>
            </a:ln>
          </p:spPr>
        </p:pic>
      </p:grpSp>
      <p:grpSp>
        <p:nvGrpSpPr>
          <p:cNvPr id="77" name="Google Shape;317;p35"/>
          <p:cNvGrpSpPr/>
          <p:nvPr/>
        </p:nvGrpSpPr>
        <p:grpSpPr>
          <a:xfrm>
            <a:off x="8317761" y="4117388"/>
            <a:ext cx="666300" cy="764250"/>
            <a:chOff x="8470313" y="4143625"/>
            <a:chExt cx="666300" cy="764250"/>
          </a:xfrm>
        </p:grpSpPr>
        <p:pic>
          <p:nvPicPr>
            <p:cNvPr id="78" name="Google Shape;318;p35"/>
            <p:cNvPicPr preferRelativeResize="0"/>
            <p:nvPr/>
          </p:nvPicPr>
          <p:blipFill>
            <a:blip r:embed="rId19" cstate="print">
              <a:alphaModFix/>
              <a:extLst>
                <a:ext uri="{28A0092B-C50C-407E-A947-70E740481C1C}">
                  <a14:useLocalDpi xmlns:a14="http://schemas.microsoft.com/office/drawing/2010/main"/>
                </a:ext>
              </a:extLst>
            </a:blip>
            <a:stretch>
              <a:fillRect/>
            </a:stretch>
          </p:blipFill>
          <p:spPr>
            <a:xfrm>
              <a:off x="8529113" y="4143625"/>
              <a:ext cx="548700" cy="304826"/>
            </a:xfrm>
            <a:prstGeom prst="rect">
              <a:avLst/>
            </a:prstGeom>
            <a:noFill/>
            <a:ln>
              <a:noFill/>
            </a:ln>
          </p:spPr>
        </p:pic>
        <p:sp>
          <p:nvSpPr>
            <p:cNvPr id="79" name="Google Shape;319;p35"/>
            <p:cNvSpPr txBox="1"/>
            <p:nvPr/>
          </p:nvSpPr>
          <p:spPr>
            <a:xfrm>
              <a:off x="8470313" y="4531975"/>
              <a:ext cx="666300" cy="37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700" dirty="0">
                  <a:solidFill>
                    <a:srgbClr val="606060"/>
                  </a:solidFill>
                  <a:highlight>
                    <a:srgbClr val="FFFFFF"/>
                  </a:highlight>
                </a:rPr>
                <a:t>监控</a:t>
              </a:r>
              <a:endParaRPr sz="700" dirty="0">
                <a:solidFill>
                  <a:srgbClr val="606060"/>
                </a:solidFill>
                <a:highlight>
                  <a:srgbClr val="FFFFFF"/>
                </a:highlight>
              </a:endParaRPr>
            </a:p>
          </p:txBody>
        </p:sp>
      </p:grpSp>
    </p:spTree>
    <p:extLst>
      <p:ext uri="{BB962C8B-B14F-4D97-AF65-F5344CB8AC3E}">
        <p14:creationId xmlns:p14="http://schemas.microsoft.com/office/powerpoint/2010/main" val="110226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11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lnSpc>
                <a:spcPct val="115000"/>
              </a:lnSpc>
              <a:spcBef>
                <a:spcPts val="0"/>
              </a:spcBef>
              <a:spcAft>
                <a:spcPts val="0"/>
              </a:spcAft>
              <a:buClr>
                <a:schemeClr val="dk1"/>
              </a:buClr>
              <a:buSzPts val="1100"/>
              <a:buFont typeface="Arial"/>
              <a:buNone/>
            </a:pPr>
            <a:r>
              <a:rPr lang="en-US" sz="2400" dirty="0"/>
              <a:t> </a:t>
            </a:r>
            <a:r>
              <a:rPr lang="zh-CN" altLang="en-US" sz="2400" dirty="0"/>
              <a:t>会员价值所在</a:t>
            </a:r>
            <a:endParaRPr sz="1100" dirty="0">
              <a:solidFill>
                <a:schemeClr val="dk1"/>
              </a:solidFill>
              <a:latin typeface="Arial"/>
              <a:ea typeface="Arial"/>
              <a:cs typeface="Arial"/>
              <a:sym typeface="Arial"/>
            </a:endParaRPr>
          </a:p>
        </p:txBody>
      </p:sp>
      <p:sp>
        <p:nvSpPr>
          <p:cNvPr id="1353" name="Google Shape;1353;p113"/>
          <p:cNvSpPr txBox="1"/>
          <p:nvPr/>
        </p:nvSpPr>
        <p:spPr>
          <a:xfrm>
            <a:off x="333375" y="955650"/>
            <a:ext cx="7619400" cy="48195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b="1" dirty="0">
                <a:solidFill>
                  <a:schemeClr val="accent2"/>
                </a:solidFill>
                <a:latin typeface="Century Gothic"/>
                <a:ea typeface="Century Gothic"/>
                <a:cs typeface="Century Gothic"/>
                <a:sym typeface="Century Gothic"/>
              </a:rPr>
              <a:t>加入</a:t>
            </a:r>
            <a:r>
              <a:rPr lang="en-US" altLang="zh-CN" b="1" dirty="0">
                <a:solidFill>
                  <a:schemeClr val="accent2"/>
                </a:solidFill>
                <a:latin typeface="Century Gothic"/>
                <a:ea typeface="Century Gothic"/>
                <a:cs typeface="Century Gothic"/>
                <a:sym typeface="Century Gothic"/>
              </a:rPr>
              <a:t>CNCF</a:t>
            </a:r>
            <a:r>
              <a:rPr lang="zh-CN" altLang="en-US" b="1" dirty="0">
                <a:solidFill>
                  <a:schemeClr val="accent2"/>
                </a:solidFill>
                <a:latin typeface="Century Gothic"/>
                <a:ea typeface="Century Gothic"/>
                <a:cs typeface="Century Gothic"/>
                <a:sym typeface="Century Gothic"/>
              </a:rPr>
              <a:t>的会员主要是希望在云原生生态系统的支持和发展中扮演积极的角色。</a:t>
            </a:r>
            <a:endParaRPr dirty="0"/>
          </a:p>
        </p:txBody>
      </p:sp>
      <p:sp>
        <p:nvSpPr>
          <p:cNvPr id="1354" name="Google Shape;1354;p113"/>
          <p:cNvSpPr/>
          <p:nvPr/>
        </p:nvSpPr>
        <p:spPr>
          <a:xfrm>
            <a:off x="280875" y="1666600"/>
            <a:ext cx="8538900" cy="4170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n-US" sz="2000" b="1" dirty="0">
                <a:solidFill>
                  <a:srgbClr val="FFFFFF"/>
                </a:solidFill>
                <a:latin typeface="Century Gothic"/>
                <a:ea typeface="Century Gothic"/>
                <a:cs typeface="Century Gothic"/>
                <a:sym typeface="Century Gothic"/>
              </a:rPr>
              <a:t>CNCF </a:t>
            </a:r>
            <a:r>
              <a:rPr lang="zh-CN" altLang="en-US" sz="2000" b="1" dirty="0">
                <a:solidFill>
                  <a:srgbClr val="FFFFFF"/>
                </a:solidFill>
                <a:latin typeface="Century Gothic"/>
                <a:ea typeface="Century Gothic"/>
                <a:cs typeface="Century Gothic"/>
                <a:sym typeface="Century Gothic"/>
              </a:rPr>
              <a:t>会员能够享受以下益处</a:t>
            </a:r>
            <a:r>
              <a:rPr lang="en-US" sz="2000" b="1" dirty="0">
                <a:solidFill>
                  <a:srgbClr val="FFFFFF"/>
                </a:solidFill>
                <a:latin typeface="Century Gothic"/>
                <a:ea typeface="Century Gothic"/>
                <a:cs typeface="Century Gothic"/>
                <a:sym typeface="Century Gothic"/>
              </a:rPr>
              <a:t>:</a:t>
            </a:r>
            <a:endParaRPr dirty="0"/>
          </a:p>
        </p:txBody>
      </p:sp>
      <p:sp>
        <p:nvSpPr>
          <p:cNvPr id="1355" name="Google Shape;1355;p113"/>
          <p:cNvSpPr txBox="1"/>
          <p:nvPr/>
        </p:nvSpPr>
        <p:spPr>
          <a:xfrm>
            <a:off x="6309865" y="3059425"/>
            <a:ext cx="2383561" cy="1939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9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r>
              <a:rPr lang="zh-CN" altLang="en-US" b="1" dirty="0">
                <a:solidFill>
                  <a:srgbClr val="5E005E"/>
                </a:solidFill>
                <a:latin typeface="Century Gothic"/>
                <a:ea typeface="Century Gothic"/>
                <a:cs typeface="Century Gothic"/>
                <a:sym typeface="Century Gothic"/>
              </a:rPr>
              <a:t>树立思想领导地位</a:t>
            </a:r>
            <a:endParaRPr b="1" dirty="0">
              <a:solidFill>
                <a:srgbClr val="5E005E"/>
              </a:solidFill>
              <a:latin typeface="Century Gothic"/>
              <a:ea typeface="Century Gothic"/>
              <a:cs typeface="Century Gothic"/>
              <a:sym typeface="Century Gothic"/>
            </a:endParaRPr>
          </a:p>
        </p:txBody>
      </p:sp>
      <p:sp>
        <p:nvSpPr>
          <p:cNvPr id="1356" name="Google Shape;1356;p113"/>
          <p:cNvSpPr txBox="1"/>
          <p:nvPr/>
        </p:nvSpPr>
        <p:spPr>
          <a:xfrm>
            <a:off x="1033670" y="3940565"/>
            <a:ext cx="2240985" cy="710948"/>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chemeClr val="accent1"/>
                </a:solidFill>
                <a:latin typeface="Century Gothic"/>
                <a:ea typeface="Century Gothic"/>
                <a:cs typeface="Century Gothic"/>
                <a:sym typeface="Century Gothic"/>
              </a:rPr>
              <a:t>扩大</a:t>
            </a:r>
            <a:r>
              <a:rPr lang="zh-CN" altLang="en-US" b="1">
                <a:solidFill>
                  <a:schemeClr val="accent1"/>
                </a:solidFill>
                <a:latin typeface="Century Gothic"/>
                <a:ea typeface="Century Gothic"/>
                <a:cs typeface="Century Gothic"/>
                <a:sym typeface="Century Gothic"/>
              </a:rPr>
              <a:t>市场活动映像，</a:t>
            </a:r>
            <a:r>
              <a:rPr lang="zh-CN" altLang="en-US" b="1" dirty="0">
                <a:solidFill>
                  <a:schemeClr val="accent1"/>
                </a:solidFill>
                <a:latin typeface="Century Gothic"/>
                <a:ea typeface="Century Gothic"/>
                <a:cs typeface="Century Gothic"/>
                <a:sym typeface="Century Gothic"/>
              </a:rPr>
              <a:t>提高</a:t>
            </a:r>
            <a:r>
              <a:rPr lang="zh-CN" altLang="en-US" b="1">
                <a:solidFill>
                  <a:schemeClr val="accent1"/>
                </a:solidFill>
                <a:latin typeface="Century Gothic"/>
                <a:ea typeface="Century Gothic"/>
                <a:cs typeface="Century Gothic"/>
                <a:sym typeface="Century Gothic"/>
              </a:rPr>
              <a:t>品牌知名度</a:t>
            </a:r>
            <a:endParaRPr dirty="0"/>
          </a:p>
        </p:txBody>
      </p:sp>
      <p:sp>
        <p:nvSpPr>
          <p:cNvPr id="1357" name="Google Shape;1357;p113"/>
          <p:cNvSpPr txBox="1"/>
          <p:nvPr/>
        </p:nvSpPr>
        <p:spPr>
          <a:xfrm>
            <a:off x="3823375" y="4014300"/>
            <a:ext cx="2232868" cy="637213"/>
          </a:xfrm>
          <a:prstGeom prst="rect">
            <a:avLst/>
          </a:prstGeom>
          <a:noFill/>
          <a:ln>
            <a:noFill/>
          </a:ln>
        </p:spPr>
        <p:txBody>
          <a:bodyPr spcFirstLastPara="1" wrap="square" lIns="91425" tIns="91425" rIns="91425" bIns="91425" anchor="t" anchorCtr="0">
            <a:noAutofit/>
          </a:bodyPr>
          <a:lstStyle/>
          <a:p>
            <a:pPr marL="457200" lvl="0" indent="0" rtl="0">
              <a:lnSpc>
                <a:spcPct val="115000"/>
              </a:lnSpc>
              <a:spcBef>
                <a:spcPts val="0"/>
              </a:spcBef>
              <a:spcAft>
                <a:spcPts val="0"/>
              </a:spcAft>
              <a:buNone/>
            </a:pPr>
            <a:r>
              <a:rPr lang="zh-CN" altLang="en-US" b="1" dirty="0">
                <a:solidFill>
                  <a:srgbClr val="770E6A"/>
                </a:solidFill>
                <a:latin typeface="Century Gothic"/>
                <a:ea typeface="Century Gothic"/>
                <a:cs typeface="Century Gothic"/>
                <a:sym typeface="Century Gothic"/>
              </a:rPr>
              <a:t>提高社区参与度</a:t>
            </a:r>
            <a:endParaRPr dirty="0"/>
          </a:p>
        </p:txBody>
      </p:sp>
      <p:pic>
        <p:nvPicPr>
          <p:cNvPr id="1358" name="Google Shape;1358;p11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318763" y="2312200"/>
            <a:ext cx="1718401" cy="1640926"/>
          </a:xfrm>
          <a:prstGeom prst="rect">
            <a:avLst/>
          </a:prstGeom>
          <a:noFill/>
          <a:ln>
            <a:noFill/>
          </a:ln>
        </p:spPr>
      </p:pic>
      <p:pic>
        <p:nvPicPr>
          <p:cNvPr id="1359" name="Google Shape;1359;p11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82000" y="2341124"/>
            <a:ext cx="1718400" cy="1642084"/>
          </a:xfrm>
          <a:prstGeom prst="rect">
            <a:avLst/>
          </a:prstGeom>
          <a:noFill/>
          <a:ln>
            <a:noFill/>
          </a:ln>
        </p:spPr>
      </p:pic>
      <p:sp>
        <p:nvSpPr>
          <p:cNvPr id="1360" name="Google Shape;1360;p113"/>
          <p:cNvSpPr/>
          <p:nvPr/>
        </p:nvSpPr>
        <p:spPr>
          <a:xfrm>
            <a:off x="820825" y="2377275"/>
            <a:ext cx="491700" cy="4917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1</a:t>
            </a:r>
            <a:endParaRPr sz="2200" b="1">
              <a:solidFill>
                <a:srgbClr val="FFFFFF"/>
              </a:solidFill>
              <a:latin typeface="Century Gothic"/>
              <a:ea typeface="Century Gothic"/>
              <a:cs typeface="Century Gothic"/>
              <a:sym typeface="Century Gothic"/>
            </a:endParaRPr>
          </a:p>
        </p:txBody>
      </p:sp>
      <p:sp>
        <p:nvSpPr>
          <p:cNvPr id="1361" name="Google Shape;1361;p113"/>
          <p:cNvSpPr/>
          <p:nvPr/>
        </p:nvSpPr>
        <p:spPr>
          <a:xfrm>
            <a:off x="3331675" y="2377275"/>
            <a:ext cx="491700" cy="491700"/>
          </a:xfrm>
          <a:prstGeom prst="ellipse">
            <a:avLst/>
          </a:prstGeom>
          <a:solidFill>
            <a:srgbClr val="9E1A6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2</a:t>
            </a:r>
            <a:endParaRPr sz="2200" b="1">
              <a:solidFill>
                <a:srgbClr val="FFFFFF"/>
              </a:solidFill>
              <a:latin typeface="Century Gothic"/>
              <a:ea typeface="Century Gothic"/>
              <a:cs typeface="Century Gothic"/>
              <a:sym typeface="Century Gothic"/>
            </a:endParaRPr>
          </a:p>
        </p:txBody>
      </p:sp>
      <p:sp>
        <p:nvSpPr>
          <p:cNvPr id="1362" name="Google Shape;1362;p113"/>
          <p:cNvSpPr/>
          <p:nvPr/>
        </p:nvSpPr>
        <p:spPr>
          <a:xfrm>
            <a:off x="5854600" y="2377275"/>
            <a:ext cx="491700" cy="491700"/>
          </a:xfrm>
          <a:prstGeom prst="ellipse">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200" b="1">
                <a:solidFill>
                  <a:srgbClr val="FFFFFF"/>
                </a:solidFill>
                <a:latin typeface="Century Gothic"/>
                <a:ea typeface="Century Gothic"/>
                <a:cs typeface="Century Gothic"/>
                <a:sym typeface="Century Gothic"/>
              </a:rPr>
              <a:t>3</a:t>
            </a:r>
            <a:endParaRPr sz="2200" b="1">
              <a:solidFill>
                <a:srgbClr val="FFFFFF"/>
              </a:solidFill>
              <a:latin typeface="Century Gothic"/>
              <a:ea typeface="Century Gothic"/>
              <a:cs typeface="Century Gothic"/>
              <a:sym typeface="Century Gothic"/>
            </a:endParaRPr>
          </a:p>
        </p:txBody>
      </p:sp>
      <p:pic>
        <p:nvPicPr>
          <p:cNvPr id="1363" name="Google Shape;1363;p11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66038" y="2312197"/>
            <a:ext cx="1541485" cy="1704299"/>
          </a:xfrm>
          <a:prstGeom prst="rect">
            <a:avLst/>
          </a:prstGeom>
          <a:noFill/>
          <a:ln>
            <a:noFill/>
          </a:ln>
        </p:spPr>
      </p:pic>
    </p:spTree>
    <p:extLst>
      <p:ext uri="{BB962C8B-B14F-4D97-AF65-F5344CB8AC3E}">
        <p14:creationId xmlns:p14="http://schemas.microsoft.com/office/powerpoint/2010/main" val="971770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14"/>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69" name="Google Shape;1369;p114"/>
          <p:cNvSpPr txBox="1">
            <a:spLocks noGrp="1"/>
          </p:cNvSpPr>
          <p:nvPr>
            <p:ph type="title"/>
          </p:nvPr>
        </p:nvSpPr>
        <p:spPr>
          <a:xfrm>
            <a:off x="5619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扩大市场推广活动，提高品牌知名度</a:t>
            </a:r>
            <a:endParaRPr dirty="0"/>
          </a:p>
        </p:txBody>
      </p:sp>
      <p:sp>
        <p:nvSpPr>
          <p:cNvPr id="1370" name="Google Shape;1370;p114"/>
          <p:cNvSpPr txBox="1"/>
          <p:nvPr/>
        </p:nvSpPr>
        <p:spPr>
          <a:xfrm>
            <a:off x="1108175" y="1468375"/>
            <a:ext cx="3681900"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300" dirty="0">
                <a:solidFill>
                  <a:schemeClr val="dk1"/>
                </a:solidFill>
                <a:latin typeface="Century Gothic"/>
                <a:ea typeface="Century Gothic"/>
                <a:cs typeface="Century Gothic"/>
                <a:sym typeface="Century Gothic"/>
              </a:rPr>
              <a:t> </a:t>
            </a:r>
            <a:endParaRPr sz="13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3"/>
              </a:rPr>
              <a:t>CNCF </a:t>
            </a:r>
            <a:r>
              <a:rPr lang="zh-CN" altLang="en-US" sz="1300" b="1" u="sng" dirty="0">
                <a:solidFill>
                  <a:schemeClr val="accent2"/>
                </a:solidFill>
                <a:latin typeface="Century Gothic"/>
                <a:ea typeface="Century Gothic"/>
                <a:cs typeface="Century Gothic"/>
                <a:sym typeface="Century Gothic"/>
                <a:hlinkClick r:id="rId3"/>
              </a:rPr>
              <a:t>市场委员会</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加入市场委员会，在这里与云原生领域的同行们欢聚一堂</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CNCF Webinars</a:t>
            </a:r>
            <a:endParaRPr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一个成本经济的平台，可以向社区新老会员展现您公司在最佳运行方式、趋势、即新技术方面的思维领导力。</a:t>
            </a:r>
            <a:endParaRPr sz="1100" dirty="0">
              <a:solidFill>
                <a:schemeClr val="dk1"/>
              </a:solidFill>
              <a:latin typeface="Century Gothic"/>
              <a:ea typeface="Century Gothic"/>
              <a:cs typeface="Century Gothic"/>
              <a:sym typeface="Century Gothic"/>
            </a:endParaRPr>
          </a:p>
          <a:p>
            <a:pPr marL="4572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CNCF </a:t>
            </a:r>
            <a:r>
              <a:rPr lang="zh-CN" altLang="en-US" sz="1300" b="1" u="sng" dirty="0">
                <a:solidFill>
                  <a:schemeClr val="accent2"/>
                </a:solidFill>
                <a:latin typeface="Century Gothic"/>
                <a:ea typeface="Century Gothic"/>
                <a:cs typeface="Century Gothic"/>
                <a:sym typeface="Century Gothic"/>
              </a:rPr>
              <a:t>博客</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None/>
            </a:pPr>
            <a:r>
              <a:rPr lang="zh-CN" altLang="en-US" sz="1100" dirty="0">
                <a:solidFill>
                  <a:schemeClr val="dk1"/>
                </a:solidFill>
                <a:latin typeface="Century Gothic"/>
                <a:ea typeface="Century Gothic"/>
                <a:cs typeface="Century Gothic"/>
                <a:sym typeface="Century Gothic"/>
              </a:rPr>
              <a:t>一个可以展现您思维领导力和行业评论的平台，还可以分享</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项目的技术攻略等内容。</a:t>
            </a:r>
            <a:endParaRPr sz="11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100" dirty="0">
              <a:solidFill>
                <a:schemeClr val="dk1"/>
              </a:solidFill>
              <a:latin typeface="Century Gothic"/>
              <a:ea typeface="Century Gothic"/>
              <a:cs typeface="Century Gothic"/>
              <a:sym typeface="Century Gothic"/>
            </a:endParaRPr>
          </a:p>
        </p:txBody>
      </p:sp>
      <p:sp>
        <p:nvSpPr>
          <p:cNvPr id="1371" name="Google Shape;1371;p114"/>
          <p:cNvSpPr/>
          <p:nvPr/>
        </p:nvSpPr>
        <p:spPr>
          <a:xfrm>
            <a:off x="411225" y="782200"/>
            <a:ext cx="8246700" cy="6207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zh-CN" altLang="en-US" sz="1300" b="1" dirty="0">
                <a:solidFill>
                  <a:srgbClr val="FFFFFF"/>
                </a:solidFill>
                <a:latin typeface="Century Gothic"/>
                <a:ea typeface="Century Gothic"/>
                <a:cs typeface="Century Gothic"/>
                <a:sym typeface="Century Gothic"/>
              </a:rPr>
              <a:t>通过</a:t>
            </a:r>
            <a:r>
              <a:rPr lang="en-US" altLang="zh-CN" sz="1300" b="1" dirty="0">
                <a:solidFill>
                  <a:srgbClr val="FFFFFF"/>
                </a:solidFill>
                <a:latin typeface="Century Gothic"/>
                <a:ea typeface="Century Gothic"/>
                <a:cs typeface="Century Gothic"/>
                <a:sym typeface="Century Gothic"/>
              </a:rPr>
              <a:t>CNCF</a:t>
            </a:r>
            <a:r>
              <a:rPr lang="zh-CN" altLang="en-US" sz="1300" b="1" dirty="0">
                <a:solidFill>
                  <a:srgbClr val="FFFFFF"/>
                </a:solidFill>
                <a:latin typeface="Century Gothic"/>
                <a:ea typeface="Century Gothic"/>
                <a:cs typeface="Century Gothic"/>
                <a:sym typeface="Century Gothic"/>
              </a:rPr>
              <a:t>市场推广活动，扩大您在社区的触角和知名度</a:t>
            </a:r>
            <a:r>
              <a:rPr lang="en-US" sz="1300" b="1" dirty="0">
                <a:solidFill>
                  <a:srgbClr val="FFFFFF"/>
                </a:solidFill>
                <a:latin typeface="Century Gothic"/>
                <a:ea typeface="Century Gothic"/>
                <a:cs typeface="Century Gothic"/>
                <a:sym typeface="Century Gothic"/>
              </a:rPr>
              <a:t>. </a:t>
            </a:r>
            <a:br>
              <a:rPr lang="en-US" sz="1300" b="1" dirty="0">
                <a:solidFill>
                  <a:srgbClr val="FFFFFF"/>
                </a:solidFill>
                <a:latin typeface="Century Gothic"/>
                <a:ea typeface="Century Gothic"/>
                <a:cs typeface="Century Gothic"/>
                <a:sym typeface="Century Gothic"/>
              </a:rPr>
            </a:br>
            <a:r>
              <a:rPr lang="zh-CN" altLang="en-US" sz="1300" b="1" dirty="0">
                <a:solidFill>
                  <a:srgbClr val="FFFFFF"/>
                </a:solidFill>
                <a:latin typeface="Century Gothic"/>
                <a:ea typeface="Century Gothic"/>
                <a:cs typeface="Century Gothic"/>
                <a:sym typeface="Century Gothic"/>
              </a:rPr>
              <a:t>会员可以参与以下活动</a:t>
            </a:r>
            <a:r>
              <a:rPr lang="en-US" sz="1300" b="1" dirty="0">
                <a:solidFill>
                  <a:srgbClr val="FFFFFF"/>
                </a:solidFill>
                <a:latin typeface="Century Gothic"/>
                <a:ea typeface="Century Gothic"/>
                <a:cs typeface="Century Gothic"/>
                <a:sym typeface="Century Gothic"/>
              </a:rPr>
              <a:t>:</a:t>
            </a:r>
            <a:endParaRPr sz="1300" b="1" dirty="0">
              <a:solidFill>
                <a:srgbClr val="FFFFFF"/>
              </a:solidFill>
            </a:endParaRPr>
          </a:p>
        </p:txBody>
      </p:sp>
      <p:sp>
        <p:nvSpPr>
          <p:cNvPr id="1372" name="Google Shape;1372;p114"/>
          <p:cNvSpPr txBox="1"/>
          <p:nvPr/>
        </p:nvSpPr>
        <p:spPr>
          <a:xfrm>
            <a:off x="5415350" y="1801350"/>
            <a:ext cx="3263100" cy="25740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6"/>
              </a:rPr>
              <a:t>Kubernetes Blogs</a:t>
            </a:r>
            <a:r>
              <a:rPr lang="en-US" sz="1300" b="1" dirty="0">
                <a:solidFill>
                  <a:schemeClr val="accent2"/>
                </a:solidFill>
                <a:latin typeface="Century Gothic"/>
                <a:ea typeface="Century Gothic"/>
                <a:cs typeface="Century Gothic"/>
                <a:sym typeface="Century Gothic"/>
              </a:rPr>
              <a:t> +</a:t>
            </a:r>
            <a:r>
              <a:rPr lang="en-US" sz="1300" b="1" u="sng" dirty="0">
                <a:solidFill>
                  <a:schemeClr val="accent2"/>
                </a:solidFill>
                <a:latin typeface="Century Gothic"/>
                <a:ea typeface="Century Gothic"/>
                <a:cs typeface="Century Gothic"/>
                <a:sym typeface="Century Gothic"/>
                <a:hlinkClick r:id="rId7"/>
              </a:rPr>
              <a:t> KubeWeekly</a:t>
            </a:r>
            <a:endParaRPr sz="1300" b="1" u="sng" dirty="0">
              <a:solidFill>
                <a:schemeClr val="accent2"/>
              </a:solidFill>
              <a:latin typeface="Century Gothic"/>
              <a:ea typeface="Century Gothic"/>
              <a:cs typeface="Century Gothic"/>
              <a:sym typeface="Century Gothic"/>
              <a:hlinkClick r:id="rId7"/>
            </a:endParaRPr>
          </a:p>
          <a:p>
            <a:pPr lvl="0">
              <a:lnSpc>
                <a:spcPct val="115000"/>
              </a:lnSpc>
            </a:pPr>
            <a:r>
              <a:rPr lang="zh-CN" altLang="en-US" sz="1100" dirty="0">
                <a:solidFill>
                  <a:schemeClr val="dk1"/>
                </a:solidFill>
                <a:latin typeface="Century Gothic"/>
                <a:ea typeface="Century Gothic"/>
                <a:cs typeface="Century Gothic"/>
                <a:sym typeface="Century Gothic"/>
              </a:rPr>
              <a:t>这两项内容全部是为社区驱动做的努力。</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的会员收到相关内容的指导和建议，可以在社区内最大程度分享您有关</a:t>
            </a:r>
            <a:r>
              <a:rPr lang="en-US" altLang="zh-CN" sz="1100" dirty="0">
                <a:solidFill>
                  <a:schemeClr val="dk1"/>
                </a:solidFill>
                <a:latin typeface="Century Gothic"/>
                <a:ea typeface="Century Gothic"/>
                <a:cs typeface="Century Gothic"/>
                <a:sym typeface="Century Gothic"/>
              </a:rPr>
              <a:t>Kubernetes </a:t>
            </a:r>
            <a:r>
              <a:rPr lang="zh-CN" altLang="en-US" sz="1100" dirty="0">
                <a:solidFill>
                  <a:schemeClr val="dk1"/>
                </a:solidFill>
                <a:latin typeface="Century Gothic"/>
                <a:ea typeface="Century Gothic"/>
                <a:cs typeface="Century Gothic"/>
                <a:sym typeface="Century Gothic"/>
              </a:rPr>
              <a:t>的故事。</a:t>
            </a:r>
            <a:endParaRPr sz="11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100" dirty="0">
              <a:solidFill>
                <a:schemeClr val="accent2"/>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r>
              <a:rPr lang="en-US" sz="1300" b="1" u="sng" dirty="0">
                <a:solidFill>
                  <a:schemeClr val="accent2"/>
                </a:solidFill>
                <a:latin typeface="Century Gothic"/>
                <a:ea typeface="Century Gothic"/>
                <a:cs typeface="Century Gothic"/>
                <a:sym typeface="Century Gothic"/>
                <a:hlinkClick r:id="rId8"/>
              </a:rPr>
              <a:t>KubeCon + CloudNativeCon</a:t>
            </a:r>
            <a:endParaRPr sz="1300" b="1" u="sng" dirty="0">
              <a:solidFill>
                <a:schemeClr val="accent2"/>
              </a:solidFill>
              <a:latin typeface="Century Gothic"/>
              <a:ea typeface="Century Gothic"/>
              <a:cs typeface="Century Gothic"/>
              <a:sym typeface="Century Gothic"/>
              <a:hlinkClick r:id="rId8"/>
            </a:endParaRPr>
          </a:p>
          <a:p>
            <a:pPr lvl="0">
              <a:lnSpc>
                <a:spcPct val="115000"/>
              </a:lnSpc>
            </a:pPr>
            <a:r>
              <a:rPr lang="en-US" sz="1100" dirty="0">
                <a:solidFill>
                  <a:schemeClr val="dk1"/>
                </a:solidFill>
                <a:latin typeface="Century Gothic"/>
                <a:ea typeface="Century Gothic"/>
                <a:cs typeface="Century Gothic"/>
                <a:sym typeface="Century Gothic"/>
              </a:rPr>
              <a:t>CNCF </a:t>
            </a:r>
            <a:r>
              <a:rPr lang="zh-CN" altLang="en-US" sz="1100" dirty="0">
                <a:solidFill>
                  <a:schemeClr val="dk1"/>
                </a:solidFill>
                <a:latin typeface="Century Gothic"/>
                <a:ea typeface="Century Gothic"/>
                <a:cs typeface="Century Gothic"/>
                <a:sym typeface="Century Gothic"/>
              </a:rPr>
              <a:t>为</a:t>
            </a:r>
            <a:r>
              <a:rPr lang="en-US" altLang="zh-CN" sz="1100" dirty="0">
                <a:solidFill>
                  <a:schemeClr val="dk1"/>
                </a:solidFill>
                <a:latin typeface="Century Gothic"/>
                <a:ea typeface="Century Gothic"/>
                <a:cs typeface="Century Gothic"/>
                <a:sym typeface="Century Gothic"/>
              </a:rPr>
              <a:t>Kubernetes</a:t>
            </a:r>
            <a:r>
              <a:rPr lang="zh-CN" altLang="en-US" sz="1100" dirty="0">
                <a:solidFill>
                  <a:schemeClr val="dk1"/>
                </a:solidFill>
                <a:latin typeface="Century Gothic"/>
                <a:ea typeface="Century Gothic"/>
                <a:cs typeface="Century Gothic"/>
                <a:sym typeface="Century Gothic"/>
              </a:rPr>
              <a:t>和其它云原生技术举办的最大规模的会议，之前两届会议每次的参会人数都超过</a:t>
            </a:r>
            <a:r>
              <a:rPr lang="en-US" altLang="zh-CN" sz="1100" dirty="0">
                <a:solidFill>
                  <a:schemeClr val="dk1"/>
                </a:solidFill>
                <a:latin typeface="Century Gothic"/>
                <a:ea typeface="Century Gothic"/>
                <a:cs typeface="Century Gothic"/>
                <a:sym typeface="Century Gothic"/>
              </a:rPr>
              <a:t>4000</a:t>
            </a:r>
            <a:r>
              <a:rPr lang="zh-CN" altLang="en-US" sz="1100" dirty="0">
                <a:solidFill>
                  <a:schemeClr val="dk1"/>
                </a:solidFill>
                <a:latin typeface="Century Gothic"/>
                <a:ea typeface="Century Gothic"/>
                <a:cs typeface="Century Gothic"/>
                <a:sym typeface="Century Gothic"/>
              </a:rPr>
              <a:t>人。</a:t>
            </a:r>
            <a:endParaRPr dirty="0"/>
          </a:p>
        </p:txBody>
      </p:sp>
      <p:pic>
        <p:nvPicPr>
          <p:cNvPr id="1373" name="Google Shape;1373;p114"/>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14650" y="1511725"/>
            <a:ext cx="607975" cy="729739"/>
          </a:xfrm>
          <a:prstGeom prst="rect">
            <a:avLst/>
          </a:prstGeom>
          <a:noFill/>
          <a:ln>
            <a:noFill/>
          </a:ln>
        </p:spPr>
      </p:pic>
      <p:pic>
        <p:nvPicPr>
          <p:cNvPr id="1374" name="Google Shape;1374;p114"/>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00211" y="2462138"/>
            <a:ext cx="607975" cy="524025"/>
          </a:xfrm>
          <a:prstGeom prst="rect">
            <a:avLst/>
          </a:prstGeom>
          <a:noFill/>
          <a:ln>
            <a:noFill/>
          </a:ln>
        </p:spPr>
      </p:pic>
      <p:pic>
        <p:nvPicPr>
          <p:cNvPr id="1375" name="Google Shape;1375;p114"/>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563626" y="3713461"/>
            <a:ext cx="607974" cy="587040"/>
          </a:xfrm>
          <a:prstGeom prst="rect">
            <a:avLst/>
          </a:prstGeom>
          <a:noFill/>
          <a:ln>
            <a:noFill/>
          </a:ln>
        </p:spPr>
      </p:pic>
      <p:pic>
        <p:nvPicPr>
          <p:cNvPr id="1376" name="Google Shape;1376;p114"/>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758476" y="1810400"/>
            <a:ext cx="627600" cy="620700"/>
          </a:xfrm>
          <a:prstGeom prst="rect">
            <a:avLst/>
          </a:prstGeom>
          <a:noFill/>
          <a:ln>
            <a:noFill/>
          </a:ln>
        </p:spPr>
      </p:pic>
      <p:pic>
        <p:nvPicPr>
          <p:cNvPr id="1377" name="Google Shape;1377;p114"/>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795325" y="3312350"/>
            <a:ext cx="563149" cy="620699"/>
          </a:xfrm>
          <a:prstGeom prst="rect">
            <a:avLst/>
          </a:prstGeom>
          <a:noFill/>
          <a:ln>
            <a:noFill/>
          </a:ln>
        </p:spPr>
      </p:pic>
    </p:spTree>
    <p:extLst>
      <p:ext uri="{BB962C8B-B14F-4D97-AF65-F5344CB8AC3E}">
        <p14:creationId xmlns:p14="http://schemas.microsoft.com/office/powerpoint/2010/main" val="2051749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83" name="Google Shape;1383;p115"/>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Clr>
                <a:srgbClr val="000000"/>
              </a:buClr>
              <a:buSzPts val="1100"/>
              <a:buFont typeface="Arial"/>
              <a:buNone/>
            </a:pPr>
            <a:r>
              <a:rPr lang="zh-CN" altLang="en-US" dirty="0"/>
              <a:t>社区参与度</a:t>
            </a:r>
            <a:endParaRPr dirty="0"/>
          </a:p>
        </p:txBody>
      </p:sp>
      <p:sp>
        <p:nvSpPr>
          <p:cNvPr id="1384" name="Google Shape;1384;p115"/>
          <p:cNvSpPr txBox="1"/>
          <p:nvPr/>
        </p:nvSpPr>
        <p:spPr>
          <a:xfrm>
            <a:off x="1110376" y="2283174"/>
            <a:ext cx="3889298" cy="1398976"/>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rPr>
              <a:t>用户案例研究</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用户故事能够提为达到商业目标和挑战而进行的技术对话。该活动的特点是以真实世界的使用情况作为案例以及这些云原生项目对用户商业活动产生的影响。</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300" b="1" u="sng" dirty="0">
                <a:solidFill>
                  <a:schemeClr val="accent2"/>
                </a:solidFill>
                <a:latin typeface="Century Gothic"/>
                <a:ea typeface="Century Gothic"/>
                <a:cs typeface="Century Gothic"/>
                <a:sym typeface="Century Gothic"/>
                <a:hlinkClick r:id="rId3"/>
              </a:rPr>
              <a:t>大使项目</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成为云原生的倡导者，并且拥有在云原生领域 认可的专业技术。大使被赋予权利在社区范围内推广</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的项目和技术。</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4"/>
              </a:rPr>
              <a:t>Kubernetes.io </a:t>
            </a:r>
            <a:r>
              <a:rPr lang="zh-CN" altLang="en-US" sz="1300" b="1" u="sng" dirty="0">
                <a:solidFill>
                  <a:schemeClr val="accent2"/>
                </a:solidFill>
                <a:latin typeface="Century Gothic"/>
                <a:ea typeface="Century Gothic"/>
                <a:cs typeface="Century Gothic"/>
                <a:sym typeface="Century Gothic"/>
                <a:hlinkClick r:id="rId4"/>
              </a:rPr>
              <a:t>合作伙伴列表</a:t>
            </a:r>
            <a:endParaRPr lang="en-US" altLang="zh-CN" sz="1300" b="1" u="sng" dirty="0">
              <a:solidFill>
                <a:schemeClr val="accent2"/>
              </a:solidFill>
              <a:latin typeface="Century Gothic"/>
              <a:ea typeface="Century Gothic"/>
              <a:cs typeface="Century Gothic"/>
              <a:sym typeface="Century Gothic"/>
            </a:endParaRPr>
          </a:p>
          <a:p>
            <a:pPr lvl="0">
              <a:lnSpc>
                <a:spcPct val="115000"/>
              </a:lnSpc>
            </a:pPr>
            <a:r>
              <a:rPr lang="en-US" sz="1000" dirty="0" err="1">
                <a:solidFill>
                  <a:schemeClr val="dk1"/>
                </a:solidFill>
                <a:latin typeface="Century Gothic"/>
                <a:ea typeface="Century Gothic"/>
                <a:cs typeface="Century Gothic"/>
                <a:sym typeface="Century Gothic"/>
              </a:rPr>
              <a:t>kubernetes.io</a:t>
            </a:r>
            <a:r>
              <a:rPr lang="en-US"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伙伴页面包括</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a:t>
            </a:r>
            <a:r>
              <a:rPr lang="en-US" altLang="zh-CN" sz="1000" dirty="0">
                <a:solidFill>
                  <a:schemeClr val="dk1"/>
                </a:solidFill>
                <a:latin typeface="Century Gothic"/>
                <a:ea typeface="Century Gothic"/>
                <a:cs typeface="Century Gothic"/>
                <a:sym typeface="Century Gothic"/>
              </a:rPr>
              <a:t>KCSP</a:t>
            </a:r>
            <a:r>
              <a:rPr lang="zh-CN" altLang="en-US" sz="1000" dirty="0">
                <a:solidFill>
                  <a:schemeClr val="dk1"/>
                </a:solidFill>
                <a:latin typeface="Century Gothic"/>
                <a:ea typeface="Century Gothic"/>
                <a:cs typeface="Century Gothic"/>
                <a:sym typeface="Century Gothic"/>
              </a:rPr>
              <a:t> 以及</a:t>
            </a:r>
            <a:r>
              <a:rPr lang="en-US" altLang="zh-CN" sz="1000" dirty="0">
                <a:solidFill>
                  <a:schemeClr val="dk1"/>
                </a:solidFill>
                <a:latin typeface="Century Gothic"/>
                <a:ea typeface="Century Gothic"/>
                <a:cs typeface="Century Gothic"/>
                <a:sym typeface="Century Gothic"/>
              </a:rPr>
              <a:t>KTP</a:t>
            </a:r>
            <a:r>
              <a:rPr lang="zh-CN" altLang="en-US" sz="1000" dirty="0">
                <a:solidFill>
                  <a:schemeClr val="dk1"/>
                </a:solidFill>
                <a:latin typeface="Century Gothic"/>
                <a:ea typeface="Century Gothic"/>
                <a:cs typeface="Century Gothic"/>
                <a:sym typeface="Century Gothic"/>
              </a:rPr>
              <a:t>的单独列表。有一位会员报告说该企业</a:t>
            </a:r>
            <a:r>
              <a:rPr lang="en-US" altLang="zh-CN" sz="1000" dirty="0">
                <a:solidFill>
                  <a:schemeClr val="dk1"/>
                </a:solidFill>
                <a:latin typeface="Century Gothic"/>
                <a:ea typeface="Century Gothic"/>
                <a:cs typeface="Century Gothic"/>
                <a:sym typeface="Century Gothic"/>
              </a:rPr>
              <a:t>18%</a:t>
            </a:r>
            <a:r>
              <a:rPr lang="zh-CN" altLang="en-US" sz="1000" dirty="0">
                <a:solidFill>
                  <a:schemeClr val="dk1"/>
                </a:solidFill>
                <a:latin typeface="Century Gothic"/>
                <a:ea typeface="Century Gothic"/>
                <a:cs typeface="Century Gothic"/>
                <a:sym typeface="Century Gothic"/>
              </a:rPr>
              <a:t>的收入来源于</a:t>
            </a:r>
            <a:r>
              <a:rPr lang="en-US" sz="1000" dirty="0">
                <a:solidFill>
                  <a:schemeClr val="dk1"/>
                </a:solidFill>
                <a:latin typeface="Century Gothic"/>
                <a:ea typeface="Century Gothic"/>
                <a:cs typeface="Century Gothic"/>
                <a:sym typeface="Century Gothic"/>
              </a:rPr>
              <a:t> </a:t>
            </a:r>
            <a:r>
              <a:rPr lang="en-US" sz="1000" dirty="0" err="1">
                <a:solidFill>
                  <a:schemeClr val="dk1"/>
                </a:solidFill>
                <a:latin typeface="Century Gothic"/>
                <a:ea typeface="Century Gothic"/>
                <a:cs typeface="Century Gothic"/>
                <a:sym typeface="Century Gothic"/>
              </a:rPr>
              <a:t>kubernetes.io</a:t>
            </a:r>
            <a:r>
              <a:rPr lang="zh-CN" altLang="en-US" sz="1000" dirty="0">
                <a:solidFill>
                  <a:schemeClr val="dk1"/>
                </a:solidFill>
                <a:latin typeface="Century Gothic"/>
                <a:ea typeface="Century Gothic"/>
                <a:cs typeface="Century Gothic"/>
                <a:sym typeface="Century Gothic"/>
              </a:rPr>
              <a:t> 或者 </a:t>
            </a:r>
            <a:r>
              <a:rPr lang="en-US" sz="1000" dirty="0" err="1">
                <a:solidFill>
                  <a:schemeClr val="dk1"/>
                </a:solidFill>
                <a:latin typeface="Century Gothic"/>
                <a:ea typeface="Century Gothic"/>
                <a:cs typeface="Century Gothic"/>
                <a:sym typeface="Century Gothic"/>
              </a:rPr>
              <a:t>cncf.io</a:t>
            </a:r>
            <a:r>
              <a:rPr lang="en-US" sz="1000" dirty="0">
                <a:solidFill>
                  <a:schemeClr val="dk1"/>
                </a:solidFill>
                <a:latin typeface="Century Gothic"/>
                <a:ea typeface="Century Gothic"/>
                <a:cs typeface="Century Gothic"/>
                <a:sym typeface="Century Gothic"/>
              </a:rPr>
              <a:t>.</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85" name="Google Shape;1385;p115"/>
          <p:cNvSpPr/>
          <p:nvPr/>
        </p:nvSpPr>
        <p:spPr>
          <a:xfrm>
            <a:off x="411225" y="764500"/>
            <a:ext cx="8246700" cy="6813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200" b="1" dirty="0">
                <a:solidFill>
                  <a:srgbClr val="FFFFFF"/>
                </a:solidFill>
                <a:latin typeface="Century Gothic"/>
                <a:ea typeface="Century Gothic"/>
                <a:cs typeface="Century Gothic"/>
                <a:sym typeface="Century Gothic"/>
              </a:rPr>
              <a:t>CNCF </a:t>
            </a:r>
            <a:r>
              <a:rPr lang="zh-CN" altLang="en-US" sz="1200" b="1" dirty="0">
                <a:solidFill>
                  <a:srgbClr val="FFFFFF"/>
                </a:solidFill>
                <a:latin typeface="Century Gothic"/>
                <a:ea typeface="Century Gothic"/>
                <a:cs typeface="Century Gothic"/>
                <a:sym typeface="Century Gothic"/>
              </a:rPr>
              <a:t>由一系列开源项目组成。会员们可以通过各种活动参与到我们项目的生态建设，分享各自的故事。作为会员您可以参与的活动主要有</a:t>
            </a:r>
            <a:endParaRPr sz="1200" b="1" dirty="0">
              <a:solidFill>
                <a:srgbClr val="FFFFFF"/>
              </a:solidFill>
              <a:latin typeface="Century Gothic"/>
              <a:ea typeface="Century Gothic"/>
              <a:cs typeface="Century Gothic"/>
              <a:sym typeface="Century Gothic"/>
            </a:endParaRPr>
          </a:p>
        </p:txBody>
      </p:sp>
      <p:sp>
        <p:nvSpPr>
          <p:cNvPr id="1386" name="Google Shape;1386;p115"/>
          <p:cNvSpPr txBox="1"/>
          <p:nvPr/>
        </p:nvSpPr>
        <p:spPr>
          <a:xfrm>
            <a:off x="5720150" y="1648950"/>
            <a:ext cx="28947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zh-CN" altLang="en-US" sz="1300" b="1" dirty="0">
                <a:solidFill>
                  <a:schemeClr val="accent2"/>
                </a:solidFill>
                <a:latin typeface="Century Gothic"/>
                <a:ea typeface="Century Gothic"/>
                <a:cs typeface="Century Gothic"/>
                <a:sym typeface="Century Gothic"/>
              </a:rPr>
              <a:t>演讲的机会</a:t>
            </a:r>
            <a:endParaRPr lang="en-US" altLang="zh-CN" sz="1300" b="1"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 </a:t>
            </a:r>
            <a:r>
              <a:rPr lang="zh-CN" altLang="en-US" sz="1000" dirty="0">
                <a:solidFill>
                  <a:schemeClr val="dk1"/>
                </a:solidFill>
                <a:latin typeface="Century Gothic"/>
                <a:ea typeface="Century Gothic"/>
                <a:cs typeface="Century Gothic"/>
                <a:sym typeface="Century Gothic"/>
              </a:rPr>
              <a:t>每年在全球举办一系列小型的活动，同时也被各类其它活动邀请去发表讲话。对于此类活动，我们经常邀请会员给与支持或者代表</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去参加这些活动。</a:t>
            </a:r>
            <a:endParaRPr lang="en-US" altLang="zh-CN"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300" b="1" u="sng" dirty="0">
                <a:solidFill>
                  <a:schemeClr val="accent2"/>
                </a:solidFill>
                <a:latin typeface="Century Gothic"/>
                <a:ea typeface="Century Gothic"/>
                <a:cs typeface="Century Gothic"/>
                <a:sym typeface="Century Gothic"/>
                <a:hlinkClick r:id="rId5"/>
              </a:rPr>
              <a:t>Linux Foundation </a:t>
            </a:r>
            <a:r>
              <a:rPr lang="zh-CN" altLang="en-US" sz="1300" b="1" u="sng" dirty="0">
                <a:solidFill>
                  <a:schemeClr val="accent2"/>
                </a:solidFill>
                <a:latin typeface="Century Gothic"/>
                <a:ea typeface="Century Gothic"/>
                <a:cs typeface="Century Gothic"/>
                <a:sym typeface="Century Gothic"/>
                <a:hlinkClick r:id="rId5"/>
              </a:rPr>
              <a:t>会员</a:t>
            </a:r>
            <a:endParaRPr lang="en-US" altLang="zh-CN" sz="13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Linux Foundation (LF) </a:t>
            </a:r>
            <a:r>
              <a:rPr lang="zh-CN" altLang="en-US" sz="1000" dirty="0">
                <a:solidFill>
                  <a:schemeClr val="dk1"/>
                </a:solidFill>
                <a:latin typeface="Century Gothic"/>
                <a:ea typeface="Century Gothic"/>
                <a:cs typeface="Century Gothic"/>
                <a:sym typeface="Century Gothic"/>
              </a:rPr>
              <a:t>是建立可持续开源生态体系的组织。一旦会员加入</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，同时也加入了</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，从而整个会员组织加入了由全球</a:t>
            </a:r>
            <a:r>
              <a:rPr lang="en-US" altLang="zh-CN" sz="1000" dirty="0">
                <a:solidFill>
                  <a:schemeClr val="dk1"/>
                </a:solidFill>
                <a:latin typeface="Century Gothic"/>
                <a:ea typeface="Century Gothic"/>
                <a:cs typeface="Century Gothic"/>
                <a:sym typeface="Century Gothic"/>
              </a:rPr>
              <a:t>1000</a:t>
            </a:r>
            <a:r>
              <a:rPr lang="zh-CN" altLang="en-US" sz="1000" dirty="0">
                <a:solidFill>
                  <a:schemeClr val="dk1"/>
                </a:solidFill>
                <a:latin typeface="Century Gothic"/>
                <a:ea typeface="Century Gothic"/>
                <a:cs typeface="Century Gothic"/>
                <a:sym typeface="Century Gothic"/>
              </a:rPr>
              <a:t>多家顶级技术公司代表参与整个开源大社区。</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Clr>
                <a:schemeClr val="dk1"/>
              </a:buClr>
              <a:buSzPts val="1100"/>
              <a:buFont typeface="Arial"/>
              <a:buNone/>
            </a:pP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300" b="1" dirty="0">
              <a:latin typeface="Century Gothic"/>
              <a:ea typeface="Century Gothic"/>
              <a:cs typeface="Century Gothic"/>
              <a:sym typeface="Century Gothic"/>
            </a:endParaRPr>
          </a:p>
        </p:txBody>
      </p:sp>
      <p:pic>
        <p:nvPicPr>
          <p:cNvPr id="1387" name="Google Shape;1387;p11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69000" y="1673675"/>
            <a:ext cx="754092" cy="681225"/>
          </a:xfrm>
          <a:prstGeom prst="rect">
            <a:avLst/>
          </a:prstGeom>
          <a:noFill/>
          <a:ln>
            <a:noFill/>
          </a:ln>
        </p:spPr>
      </p:pic>
      <p:pic>
        <p:nvPicPr>
          <p:cNvPr id="1388" name="Google Shape;1388;p115"/>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62801" y="2566075"/>
            <a:ext cx="848476" cy="833175"/>
          </a:xfrm>
          <a:prstGeom prst="rect">
            <a:avLst/>
          </a:prstGeom>
          <a:noFill/>
          <a:ln>
            <a:noFill/>
          </a:ln>
        </p:spPr>
      </p:pic>
      <p:pic>
        <p:nvPicPr>
          <p:cNvPr id="1389" name="Google Shape;1389;p115"/>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61976" y="3813379"/>
            <a:ext cx="484450" cy="540646"/>
          </a:xfrm>
          <a:prstGeom prst="rect">
            <a:avLst/>
          </a:prstGeom>
          <a:noFill/>
          <a:ln>
            <a:noFill/>
          </a:ln>
        </p:spPr>
      </p:pic>
      <p:pic>
        <p:nvPicPr>
          <p:cNvPr id="1390" name="Google Shape;1390;p115"/>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4999675" y="1725158"/>
            <a:ext cx="720476" cy="620991"/>
          </a:xfrm>
          <a:prstGeom prst="rect">
            <a:avLst/>
          </a:prstGeom>
          <a:noFill/>
          <a:ln>
            <a:noFill/>
          </a:ln>
        </p:spPr>
      </p:pic>
      <p:pic>
        <p:nvPicPr>
          <p:cNvPr id="1391" name="Google Shape;1391;p115"/>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5106375" y="2822287"/>
            <a:ext cx="607975" cy="729739"/>
          </a:xfrm>
          <a:prstGeom prst="rect">
            <a:avLst/>
          </a:prstGeom>
          <a:noFill/>
          <a:ln>
            <a:noFill/>
          </a:ln>
        </p:spPr>
      </p:pic>
    </p:spTree>
    <p:extLst>
      <p:ext uri="{BB962C8B-B14F-4D97-AF65-F5344CB8AC3E}">
        <p14:creationId xmlns:p14="http://schemas.microsoft.com/office/powerpoint/2010/main" val="34343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16"/>
          <p:cNvSpPr/>
          <p:nvPr/>
        </p:nvSpPr>
        <p:spPr>
          <a:xfrm>
            <a:off x="411225" y="1331700"/>
            <a:ext cx="8263800" cy="3417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397" name="Google Shape;1397;p116"/>
          <p:cNvSpPr txBox="1">
            <a:spLocks noGrp="1"/>
          </p:cNvSpPr>
          <p:nvPr>
            <p:ph type="title"/>
          </p:nvPr>
        </p:nvSpPr>
        <p:spPr>
          <a:xfrm>
            <a:off x="409575" y="1689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思想领导</a:t>
            </a:r>
            <a:endParaRPr dirty="0"/>
          </a:p>
        </p:txBody>
      </p:sp>
      <p:sp>
        <p:nvSpPr>
          <p:cNvPr id="1398" name="Google Shape;1398;p116"/>
          <p:cNvSpPr txBox="1"/>
          <p:nvPr/>
        </p:nvSpPr>
        <p:spPr>
          <a:xfrm>
            <a:off x="1184375" y="2518846"/>
            <a:ext cx="3591000" cy="1226404"/>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sz="1000" dirty="0">
                <a:solidFill>
                  <a:schemeClr val="dk1"/>
                </a:solidFill>
                <a:latin typeface="Century Gothic"/>
                <a:ea typeface="Century Gothic"/>
                <a:cs typeface="Century Gothic"/>
                <a:sym typeface="Century Gothic"/>
              </a:rPr>
              <a:t>选举进入管委会，监督</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的愿景，与技术监督委员会一同工作，技术监督委员会在全球最大的</a:t>
            </a:r>
            <a:br>
              <a:rPr lang="en-US" sz="1000" dirty="0">
                <a:solidFill>
                  <a:schemeClr val="dk1"/>
                </a:solidFill>
                <a:latin typeface="Century Gothic"/>
                <a:ea typeface="Century Gothic"/>
                <a:cs typeface="Century Gothic"/>
                <a:sym typeface="Century Gothic"/>
              </a:rPr>
            </a:br>
            <a:r>
              <a:rPr lang="en-US" sz="1000" dirty="0">
                <a:solidFill>
                  <a:schemeClr val="dk1"/>
                </a:solidFill>
                <a:latin typeface="Century Gothic"/>
                <a:ea typeface="Century Gothic"/>
                <a:cs typeface="Century Gothic"/>
                <a:sym typeface="Century Gothic"/>
              </a:rPr>
              <a:t> </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3"/>
              </a:rPr>
              <a:t>Certified Kubernetes</a:t>
            </a:r>
            <a:r>
              <a:rPr lang="zh-CN" altLang="en-US" sz="1200" b="1" u="sng" dirty="0">
                <a:solidFill>
                  <a:schemeClr val="accent2"/>
                </a:solidFill>
                <a:latin typeface="Century Gothic"/>
                <a:ea typeface="Century Gothic"/>
                <a:cs typeface="Century Gothic"/>
                <a:sym typeface="Century Gothic"/>
                <a:hlinkClick r:id="rId3"/>
              </a:rPr>
              <a:t>一致性认证</a:t>
            </a:r>
            <a:endParaRPr sz="1200" b="1" u="sng" dirty="0">
              <a:solidFill>
                <a:schemeClr val="accent2"/>
              </a:solidFill>
              <a:latin typeface="Century Gothic"/>
              <a:ea typeface="Century Gothic"/>
              <a:cs typeface="Century Gothic"/>
              <a:sym typeface="Century Gothic"/>
              <a:hlinkClick r:id="rId3"/>
            </a:endParaRPr>
          </a:p>
          <a:p>
            <a:pPr lvl="0">
              <a:lnSpc>
                <a:spcPct val="115000"/>
              </a:lnSpc>
            </a:pPr>
            <a:r>
              <a:rPr lang="en-US"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一致性认证项目确保会员使用的</a:t>
            </a:r>
            <a:r>
              <a:rPr lang="en-US" altLang="zh-CN" sz="1000" dirty="0">
                <a:solidFill>
                  <a:schemeClr val="dk1"/>
                </a:solidFill>
                <a:latin typeface="Century Gothic"/>
                <a:ea typeface="Century Gothic"/>
                <a:cs typeface="Century Gothic"/>
                <a:sym typeface="Century Gothic"/>
              </a:rPr>
              <a:t>Kubernetes</a:t>
            </a:r>
            <a:r>
              <a:rPr lang="zh-CN" altLang="en-US" sz="1000" dirty="0">
                <a:solidFill>
                  <a:schemeClr val="dk1"/>
                </a:solidFill>
                <a:latin typeface="Century Gothic"/>
                <a:ea typeface="Century Gothic"/>
                <a:cs typeface="Century Gothic"/>
                <a:sym typeface="Century Gothic"/>
              </a:rPr>
              <a:t>版本支持所需的</a:t>
            </a:r>
            <a:r>
              <a:rPr lang="en-US" sz="1000" dirty="0">
                <a:solidFill>
                  <a:schemeClr val="dk1"/>
                </a:solidFill>
                <a:latin typeface="Century Gothic"/>
                <a:ea typeface="Century Gothic"/>
                <a:cs typeface="Century Gothic"/>
                <a:sym typeface="Century Gothic"/>
              </a:rPr>
              <a:t> APIs.</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100" dirty="0">
                <a:solidFill>
                  <a:schemeClr val="dk1"/>
                </a:solidFill>
                <a:latin typeface="Century Gothic"/>
                <a:ea typeface="Century Gothic"/>
                <a:cs typeface="Century Gothic"/>
                <a:sym typeface="Century Gothic"/>
              </a:rPr>
            </a:br>
            <a:r>
              <a:rPr lang="en-US" sz="1100" b="1" u="sng" dirty="0">
                <a:solidFill>
                  <a:schemeClr val="accent2"/>
                </a:solidFill>
                <a:latin typeface="Century Gothic"/>
                <a:ea typeface="Century Gothic"/>
                <a:cs typeface="Century Gothic"/>
                <a:sym typeface="Century Gothic"/>
                <a:hlinkClick r:id="rId4"/>
              </a:rPr>
              <a:t>Kubernetes </a:t>
            </a:r>
            <a:r>
              <a:rPr lang="zh-CN" altLang="en-US" sz="1100" b="1" u="sng" dirty="0">
                <a:solidFill>
                  <a:schemeClr val="accent2"/>
                </a:solidFill>
                <a:latin typeface="Century Gothic"/>
                <a:ea typeface="Century Gothic"/>
                <a:cs typeface="Century Gothic"/>
                <a:sym typeface="Century Gothic"/>
                <a:hlinkClick r:id="rId4"/>
              </a:rPr>
              <a:t>认证服务商</a:t>
            </a:r>
            <a:r>
              <a:rPr lang="en-US" sz="1100" b="1" u="sng" dirty="0">
                <a:solidFill>
                  <a:schemeClr val="accent2"/>
                </a:solidFill>
                <a:latin typeface="Century Gothic"/>
                <a:ea typeface="Century Gothic"/>
                <a:cs typeface="Century Gothic"/>
                <a:sym typeface="Century Gothic"/>
                <a:hlinkClick r:id="rId4"/>
              </a:rPr>
              <a:t> (KCSP)</a:t>
            </a:r>
            <a:endParaRPr sz="1100" b="1" u="sng" dirty="0">
              <a:solidFill>
                <a:schemeClr val="accent2"/>
              </a:solidFill>
              <a:latin typeface="Century Gothic"/>
              <a:ea typeface="Century Gothic"/>
              <a:cs typeface="Century Gothic"/>
              <a:sym typeface="Century Gothic"/>
              <a:hlinkClick r:id="rId4"/>
            </a:endParaRPr>
          </a:p>
          <a:p>
            <a:pPr marL="0" lvl="0" indent="0" rtl="0">
              <a:lnSpc>
                <a:spcPct val="115000"/>
              </a:lnSpc>
              <a:spcBef>
                <a:spcPts val="0"/>
              </a:spcBef>
              <a:spcAft>
                <a:spcPts val="0"/>
              </a:spcAft>
              <a:buNone/>
            </a:pPr>
            <a:r>
              <a:rPr lang="en-US" sz="900" dirty="0">
                <a:solidFill>
                  <a:schemeClr val="dk1"/>
                </a:solidFill>
                <a:latin typeface="Century Gothic"/>
                <a:ea typeface="Century Gothic"/>
                <a:cs typeface="Century Gothic"/>
                <a:sym typeface="Century Gothic"/>
              </a:rPr>
              <a:t>KCSP </a:t>
            </a:r>
            <a:r>
              <a:rPr lang="zh-CN" altLang="en-US" sz="900" dirty="0">
                <a:solidFill>
                  <a:schemeClr val="dk1"/>
                </a:solidFill>
                <a:latin typeface="Century Gothic"/>
                <a:ea typeface="Century Gothic"/>
                <a:cs typeface="Century Gothic"/>
                <a:sym typeface="Century Gothic"/>
              </a:rPr>
              <a:t>项目是对那些已经通过认证并且经过严格评审的服务商给与标注。这些服务商都具有丰富的经验能够帮助企业成功</a:t>
            </a:r>
            <a:r>
              <a:rPr lang="en-US" sz="900" dirty="0">
                <a:solidFill>
                  <a:schemeClr val="dk1"/>
                </a:solidFill>
                <a:latin typeface="Century Gothic"/>
                <a:ea typeface="Century Gothic"/>
                <a:cs typeface="Century Gothic"/>
                <a:sym typeface="Century Gothic"/>
              </a:rPr>
              <a:t>Kubernetes.</a:t>
            </a:r>
            <a:endParaRPr sz="9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br>
              <a:rPr lang="en-US" sz="1000" dirty="0">
                <a:solidFill>
                  <a:schemeClr val="dk1"/>
                </a:solidFill>
                <a:latin typeface="Century Gothic"/>
                <a:ea typeface="Century Gothic"/>
                <a:cs typeface="Century Gothic"/>
                <a:sym typeface="Century Gothic"/>
              </a:rPr>
            </a:br>
            <a:r>
              <a:rPr lang="en-US" sz="1200" b="1" u="sng" dirty="0">
                <a:solidFill>
                  <a:schemeClr val="accent2"/>
                </a:solidFill>
                <a:latin typeface="Century Gothic"/>
                <a:ea typeface="Century Gothic"/>
                <a:cs typeface="Century Gothic"/>
                <a:sym typeface="Century Gothic"/>
                <a:hlinkClick r:id="rId5"/>
              </a:rPr>
              <a:t>Kubernetes </a:t>
            </a:r>
            <a:r>
              <a:rPr lang="zh-CN" altLang="en-US" sz="1200" b="1" u="sng" dirty="0">
                <a:solidFill>
                  <a:schemeClr val="accent2"/>
                </a:solidFill>
                <a:latin typeface="Century Gothic"/>
                <a:ea typeface="Century Gothic"/>
                <a:cs typeface="Century Gothic"/>
                <a:sym typeface="Century Gothic"/>
                <a:hlinkClick r:id="rId5"/>
              </a:rPr>
              <a:t>培训伙伴</a:t>
            </a:r>
            <a:r>
              <a:rPr lang="en-US" sz="1200" b="1" u="sng" dirty="0">
                <a:solidFill>
                  <a:schemeClr val="accent2"/>
                </a:solidFill>
                <a:latin typeface="Century Gothic"/>
                <a:ea typeface="Century Gothic"/>
                <a:cs typeface="Century Gothic"/>
                <a:sym typeface="Century Gothic"/>
                <a:hlinkClick r:id="rId5"/>
              </a:rPr>
              <a:t> (KTP)</a:t>
            </a:r>
            <a:endParaRPr sz="1200" b="1" u="sng" dirty="0">
              <a:solidFill>
                <a:schemeClr val="accent2"/>
              </a:solidFill>
              <a:latin typeface="Century Gothic"/>
              <a:ea typeface="Century Gothic"/>
              <a:cs typeface="Century Gothic"/>
              <a:sym typeface="Century Gothic"/>
              <a:hlinkClick r:id="rId5"/>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The KTP </a:t>
            </a:r>
            <a:r>
              <a:rPr lang="zh-CN" altLang="en-US" sz="1000" dirty="0">
                <a:solidFill>
                  <a:schemeClr val="dk1"/>
                </a:solidFill>
                <a:latin typeface="Century Gothic"/>
                <a:ea typeface="Century Gothic"/>
                <a:cs typeface="Century Gothic"/>
                <a:sym typeface="Century Gothic"/>
              </a:rPr>
              <a:t>项目是授予合格的培训提供商，这些提供商在云原生培训方面有丰富的经验。</a:t>
            </a:r>
            <a:endParaRPr sz="1000" dirty="0">
              <a:solidFill>
                <a:schemeClr val="dk1"/>
              </a:solidFill>
              <a:latin typeface="Century Gothic"/>
              <a:ea typeface="Century Gothic"/>
              <a:cs typeface="Century Gothic"/>
              <a:sym typeface="Century Gothic"/>
            </a:endParaRPr>
          </a:p>
          <a:p>
            <a:pPr marL="914400" lvl="0" indent="0" rtl="0">
              <a:lnSpc>
                <a:spcPct val="115000"/>
              </a:lnSpc>
              <a:spcBef>
                <a:spcPts val="0"/>
              </a:spcBef>
              <a:spcAft>
                <a:spcPts val="0"/>
              </a:spcAft>
              <a:buNone/>
            </a:pPr>
            <a:endParaRPr sz="1000" dirty="0">
              <a:solidFill>
                <a:schemeClr val="dk1"/>
              </a:solidFill>
              <a:latin typeface="Century Gothic"/>
              <a:ea typeface="Century Gothic"/>
              <a:cs typeface="Century Gothic"/>
              <a:sym typeface="Century Gothic"/>
            </a:endParaRPr>
          </a:p>
        </p:txBody>
      </p:sp>
      <p:sp>
        <p:nvSpPr>
          <p:cNvPr id="1399" name="Google Shape;1399;p116"/>
          <p:cNvSpPr/>
          <p:nvPr/>
        </p:nvSpPr>
        <p:spPr>
          <a:xfrm>
            <a:off x="411225" y="764500"/>
            <a:ext cx="8263800" cy="6714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ltLang="zh-CN" sz="1500" b="1" dirty="0">
                <a:solidFill>
                  <a:srgbClr val="FFFFFF"/>
                </a:solidFill>
                <a:latin typeface="Century Gothic"/>
                <a:ea typeface="Century Gothic"/>
                <a:cs typeface="Century Gothic"/>
                <a:sym typeface="Century Gothic"/>
              </a:rPr>
              <a:t>CNCF</a:t>
            </a:r>
            <a:r>
              <a:rPr lang="zh-CN" altLang="en-US" sz="1500" dirty="0">
                <a:solidFill>
                  <a:srgbClr val="FFFFFF"/>
                </a:solidFill>
                <a:latin typeface="Century Gothic"/>
                <a:ea typeface="Century Gothic"/>
                <a:cs typeface="Century Gothic"/>
                <a:sym typeface="Century Gothic"/>
              </a:rPr>
              <a:t>会员能够进行互通，有助于构建云原生市场。</a:t>
            </a:r>
            <a:br>
              <a:rPr lang="en-US" sz="1500" dirty="0">
                <a:solidFill>
                  <a:srgbClr val="FFFFFF"/>
                </a:solidFill>
                <a:latin typeface="Century Gothic"/>
                <a:ea typeface="Century Gothic"/>
                <a:cs typeface="Century Gothic"/>
                <a:sym typeface="Century Gothic"/>
              </a:rPr>
            </a:br>
            <a:r>
              <a:rPr lang="zh-CN" altLang="en-US" sz="1500" dirty="0">
                <a:solidFill>
                  <a:srgbClr val="FFFFFF"/>
                </a:solidFill>
                <a:latin typeface="Century Gothic"/>
                <a:ea typeface="Century Gothic"/>
                <a:cs typeface="Century Gothic"/>
                <a:sym typeface="Century Gothic"/>
              </a:rPr>
              <a:t>会员可以参与的活动有：</a:t>
            </a:r>
            <a:endParaRPr sz="1500" dirty="0">
              <a:solidFill>
                <a:srgbClr val="FFFFFF"/>
              </a:solidFill>
              <a:latin typeface="Century Gothic"/>
              <a:ea typeface="Century Gothic"/>
              <a:cs typeface="Century Gothic"/>
              <a:sym typeface="Century Gothic"/>
            </a:endParaRPr>
          </a:p>
        </p:txBody>
      </p:sp>
      <p:sp>
        <p:nvSpPr>
          <p:cNvPr id="1400" name="Google Shape;1400;p116"/>
          <p:cNvSpPr txBox="1"/>
          <p:nvPr/>
        </p:nvSpPr>
        <p:spPr>
          <a:xfrm>
            <a:off x="5212300" y="1648950"/>
            <a:ext cx="3402600" cy="2574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6"/>
              </a:rPr>
              <a:t>Training and Certification</a:t>
            </a:r>
            <a:endParaRPr sz="1200" b="1" u="sng" dirty="0">
              <a:solidFill>
                <a:schemeClr val="accent2"/>
              </a:solidFill>
              <a:latin typeface="Century Gothic"/>
              <a:ea typeface="Century Gothic"/>
              <a:cs typeface="Century Gothic"/>
              <a:sym typeface="Century Gothic"/>
              <a:hlinkClick r:id="rId6"/>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与</a:t>
            </a:r>
            <a:r>
              <a:rPr lang="en-US" sz="1000" dirty="0">
                <a:solidFill>
                  <a:schemeClr val="dk1"/>
                </a:solidFill>
                <a:latin typeface="Century Gothic"/>
                <a:ea typeface="Century Gothic"/>
                <a:cs typeface="Century Gothic"/>
                <a:sym typeface="Century Gothic"/>
              </a:rPr>
              <a:t> Linux Foundation</a:t>
            </a:r>
            <a:r>
              <a:rPr lang="zh-CN" altLang="en-US" sz="1000" dirty="0">
                <a:solidFill>
                  <a:schemeClr val="dk1"/>
                </a:solidFill>
                <a:latin typeface="Century Gothic"/>
                <a:ea typeface="Century Gothic"/>
                <a:cs typeface="Century Gothic"/>
                <a:sym typeface="Century Gothic"/>
              </a:rPr>
              <a:t>一同管理我们项目的培训和考试。我们主导的考试有：</a:t>
            </a:r>
            <a:r>
              <a:rPr lang="en-US" sz="1000" dirty="0">
                <a:solidFill>
                  <a:schemeClr val="dk1"/>
                </a:solidFill>
                <a:latin typeface="Century Gothic"/>
                <a:ea typeface="Century Gothic"/>
                <a:cs typeface="Century Gothic"/>
                <a:sym typeface="Century Gothic"/>
              </a:rPr>
              <a:t> </a:t>
            </a:r>
            <a:r>
              <a:rPr lang="en-US" sz="1000" u="sng" dirty="0">
                <a:solidFill>
                  <a:schemeClr val="accent2"/>
                </a:solidFill>
                <a:latin typeface="Century Gothic"/>
                <a:ea typeface="Century Gothic"/>
                <a:cs typeface="Century Gothic"/>
                <a:sym typeface="Century Gothic"/>
                <a:hlinkClick r:id="rId7"/>
              </a:rPr>
              <a:t>Kubernetes </a:t>
            </a:r>
            <a:r>
              <a:rPr lang="zh-CN" altLang="en-US" sz="1000" u="sng" dirty="0">
                <a:solidFill>
                  <a:schemeClr val="accent2"/>
                </a:solidFill>
                <a:latin typeface="Century Gothic"/>
                <a:ea typeface="Century Gothic"/>
                <a:cs typeface="Century Gothic"/>
                <a:sym typeface="Century Gothic"/>
                <a:hlinkClick r:id="rId7"/>
              </a:rPr>
              <a:t>认证管理员</a:t>
            </a:r>
            <a:r>
              <a:rPr lang="en-US" sz="1000" u="sng" dirty="0">
                <a:solidFill>
                  <a:schemeClr val="accent2"/>
                </a:solidFill>
                <a:latin typeface="Century Gothic"/>
                <a:ea typeface="Century Gothic"/>
                <a:cs typeface="Century Gothic"/>
                <a:sym typeface="Century Gothic"/>
                <a:hlinkClick r:id="rId7"/>
              </a:rPr>
              <a:t> (CKA)</a:t>
            </a:r>
            <a:r>
              <a:rPr lang="en-US" sz="1000" dirty="0">
                <a:solidFill>
                  <a:schemeClr val="accent2"/>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以及</a:t>
            </a:r>
            <a:r>
              <a:rPr lang="en-US" sz="1000" u="sng" dirty="0">
                <a:solidFill>
                  <a:srgbClr val="1155CC"/>
                </a:solidFill>
                <a:latin typeface="Century Gothic"/>
                <a:ea typeface="Century Gothic"/>
                <a:cs typeface="Century Gothic"/>
                <a:sym typeface="Century Gothic"/>
                <a:hlinkClick r:id="rId8"/>
              </a:rPr>
              <a:t> </a:t>
            </a:r>
            <a:r>
              <a:rPr lang="en-US" sz="1000" u="sng" dirty="0">
                <a:solidFill>
                  <a:schemeClr val="accent2"/>
                </a:solidFill>
                <a:latin typeface="Century Gothic"/>
                <a:ea typeface="Century Gothic"/>
                <a:cs typeface="Century Gothic"/>
                <a:sym typeface="Century Gothic"/>
                <a:hlinkClick r:id="rId8"/>
              </a:rPr>
              <a:t>Kubernetes</a:t>
            </a:r>
            <a:r>
              <a:rPr lang="zh-CN" altLang="en-US" sz="1000" u="sng" dirty="0">
                <a:solidFill>
                  <a:schemeClr val="accent2"/>
                </a:solidFill>
                <a:latin typeface="Century Gothic"/>
                <a:ea typeface="Century Gothic"/>
                <a:cs typeface="Century Gothic"/>
                <a:sym typeface="Century Gothic"/>
                <a:hlinkClick r:id="rId8"/>
              </a:rPr>
              <a:t>认证应用开发员</a:t>
            </a:r>
            <a:r>
              <a:rPr lang="en-US" sz="1000" u="sng" dirty="0">
                <a:solidFill>
                  <a:schemeClr val="accent2"/>
                </a:solidFill>
                <a:latin typeface="Century Gothic"/>
                <a:ea typeface="Century Gothic"/>
                <a:cs typeface="Century Gothic"/>
                <a:sym typeface="Century Gothic"/>
                <a:hlinkClick r:id="rId8"/>
              </a:rPr>
              <a:t> (CKAD)</a:t>
            </a:r>
            <a:r>
              <a:rPr lang="en-US" sz="1000" dirty="0">
                <a:solidFill>
                  <a:schemeClr val="accent2"/>
                </a:solidFill>
                <a:latin typeface="Century Gothic"/>
                <a:ea typeface="Century Gothic"/>
                <a:cs typeface="Century Gothic"/>
                <a:sym typeface="Century Gothic"/>
              </a:rPr>
              <a:t>.</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sz="1200" b="1" u="sng" dirty="0">
              <a:solidFill>
                <a:schemeClr val="accent2"/>
              </a:solidFill>
              <a:latin typeface="Century Gothic"/>
              <a:ea typeface="Century Gothic"/>
              <a:cs typeface="Century Gothic"/>
              <a:sym typeface="Century Gothic"/>
              <a:hlinkClick r:id="rId9"/>
            </a:endParaRPr>
          </a:p>
          <a:p>
            <a:pPr marL="0" lvl="0" indent="0" rtl="0">
              <a:lnSpc>
                <a:spcPct val="115000"/>
              </a:lnSpc>
              <a:spcBef>
                <a:spcPts val="0"/>
              </a:spcBef>
              <a:spcAft>
                <a:spcPts val="0"/>
              </a:spcAft>
              <a:buNone/>
            </a:pPr>
            <a:r>
              <a:rPr lang="en-US" sz="1200" b="1" u="sng" dirty="0">
                <a:solidFill>
                  <a:schemeClr val="accent2"/>
                </a:solidFill>
                <a:latin typeface="Century Gothic"/>
                <a:ea typeface="Century Gothic"/>
                <a:cs typeface="Century Gothic"/>
                <a:sym typeface="Century Gothic"/>
                <a:hlinkClick r:id="rId9"/>
              </a:rPr>
              <a:t>TOC </a:t>
            </a:r>
            <a:r>
              <a:rPr lang="zh-CN" altLang="en-US" sz="1200" b="1" u="sng" dirty="0">
                <a:solidFill>
                  <a:schemeClr val="accent2"/>
                </a:solidFill>
                <a:latin typeface="Century Gothic"/>
                <a:ea typeface="Century Gothic"/>
                <a:cs typeface="Century Gothic"/>
                <a:sym typeface="Century Gothic"/>
                <a:hlinkClick r:id="rId9"/>
              </a:rPr>
              <a:t>贡献者</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的技术监督委员会</a:t>
            </a:r>
            <a:r>
              <a:rPr lang="en-US" sz="1000" dirty="0">
                <a:solidFill>
                  <a:schemeClr val="dk1"/>
                </a:solidFill>
                <a:latin typeface="Century Gothic"/>
                <a:ea typeface="Century Gothic"/>
                <a:cs typeface="Century Gothic"/>
                <a:sym typeface="Century Gothic"/>
              </a:rPr>
              <a:t> (TOC) </a:t>
            </a:r>
            <a:r>
              <a:rPr lang="zh-CN" altLang="en-US" sz="1000" dirty="0">
                <a:solidFill>
                  <a:schemeClr val="dk1"/>
                </a:solidFill>
                <a:latin typeface="Century Gothic"/>
                <a:ea typeface="Century Gothic"/>
                <a:cs typeface="Century Gothic"/>
                <a:sym typeface="Century Gothic"/>
              </a:rPr>
              <a:t>为云原生社区的技术领袖</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endParaRPr lang="en-US" altLang="zh-CN" sz="1200" b="1" u="sng" dirty="0">
              <a:solidFill>
                <a:schemeClr val="accent2"/>
              </a:solidFill>
              <a:latin typeface="Century Gothic"/>
              <a:ea typeface="Century Gothic"/>
              <a:cs typeface="Century Gothic"/>
              <a:sym typeface="Century Gothic"/>
              <a:hlinkClick r:id="rId10"/>
            </a:endParaRPr>
          </a:p>
          <a:p>
            <a:pPr marL="0" lvl="0" indent="0" rtl="0">
              <a:lnSpc>
                <a:spcPct val="115000"/>
              </a:lnSpc>
              <a:spcBef>
                <a:spcPts val="0"/>
              </a:spcBef>
              <a:spcAft>
                <a:spcPts val="0"/>
              </a:spcAft>
              <a:buNone/>
            </a:pPr>
            <a:r>
              <a:rPr lang="zh-CN" altLang="en-US" sz="1200" b="1" u="sng" dirty="0">
                <a:solidFill>
                  <a:schemeClr val="accent2"/>
                </a:solidFill>
                <a:latin typeface="Century Gothic"/>
                <a:ea typeface="Century Gothic"/>
                <a:cs typeface="Century Gothic"/>
                <a:sym typeface="Century Gothic"/>
                <a:hlinkClick r:id="rId10"/>
              </a:rPr>
              <a:t>互动景观展示 </a:t>
            </a:r>
            <a:endParaRPr lang="en-US" altLang="zh-CN" sz="1200" b="1" u="sng" dirty="0">
              <a:solidFill>
                <a:schemeClr val="accent2"/>
              </a:solidFill>
              <a:latin typeface="Century Gothic"/>
              <a:ea typeface="Century Gothic"/>
              <a:cs typeface="Century Gothic"/>
              <a:sym typeface="Century Gothic"/>
            </a:endParaRPr>
          </a:p>
          <a:p>
            <a:pPr marL="0" lvl="0" indent="0" rtl="0">
              <a:lnSpc>
                <a:spcPct val="115000"/>
              </a:lnSpc>
              <a:spcBef>
                <a:spcPts val="0"/>
              </a:spcBef>
              <a:spcAft>
                <a:spcPts val="0"/>
              </a:spcAft>
              <a:buNone/>
            </a:pPr>
            <a:r>
              <a:rPr lang="en-US"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的互动景观图展示了全部的云原生产品和项目</a:t>
            </a:r>
            <a:endParaRPr sz="1000" dirty="0">
              <a:solidFill>
                <a:schemeClr val="dk1"/>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sz="1000" b="1" dirty="0">
              <a:latin typeface="Century Gothic"/>
              <a:ea typeface="Century Gothic"/>
              <a:cs typeface="Century Gothic"/>
              <a:sym typeface="Century Gothic"/>
            </a:endParaRPr>
          </a:p>
        </p:txBody>
      </p:sp>
      <p:pic>
        <p:nvPicPr>
          <p:cNvPr id="1401" name="Google Shape;1401;p116"/>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450650" y="2338825"/>
            <a:ext cx="733725" cy="759178"/>
          </a:xfrm>
          <a:prstGeom prst="rect">
            <a:avLst/>
          </a:prstGeom>
          <a:noFill/>
          <a:ln>
            <a:noFill/>
          </a:ln>
        </p:spPr>
      </p:pic>
      <p:pic>
        <p:nvPicPr>
          <p:cNvPr id="1402" name="Google Shape;1402;p116"/>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494499" y="3221776"/>
            <a:ext cx="646026" cy="612049"/>
          </a:xfrm>
          <a:prstGeom prst="rect">
            <a:avLst/>
          </a:prstGeom>
          <a:noFill/>
          <a:ln>
            <a:noFill/>
          </a:ln>
        </p:spPr>
      </p:pic>
      <p:pic>
        <p:nvPicPr>
          <p:cNvPr id="1403" name="Google Shape;1403;p116"/>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494500" y="3907124"/>
            <a:ext cx="616538" cy="639301"/>
          </a:xfrm>
          <a:prstGeom prst="rect">
            <a:avLst/>
          </a:prstGeom>
          <a:noFill/>
          <a:ln>
            <a:noFill/>
          </a:ln>
        </p:spPr>
      </p:pic>
      <p:pic>
        <p:nvPicPr>
          <p:cNvPr id="1404" name="Google Shape;1404;p116"/>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4539975" y="1648950"/>
            <a:ext cx="733725" cy="869896"/>
          </a:xfrm>
          <a:prstGeom prst="rect">
            <a:avLst/>
          </a:prstGeom>
          <a:noFill/>
          <a:ln>
            <a:noFill/>
          </a:ln>
        </p:spPr>
      </p:pic>
      <p:pic>
        <p:nvPicPr>
          <p:cNvPr id="1405" name="Google Shape;1405;p116"/>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4542900" y="2735924"/>
            <a:ext cx="733725" cy="935873"/>
          </a:xfrm>
          <a:prstGeom prst="rect">
            <a:avLst/>
          </a:prstGeom>
          <a:noFill/>
          <a:ln>
            <a:noFill/>
          </a:ln>
        </p:spPr>
      </p:pic>
      <p:pic>
        <p:nvPicPr>
          <p:cNvPr id="1406" name="Google Shape;1406;p116"/>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4554400" y="3798551"/>
            <a:ext cx="646024" cy="639301"/>
          </a:xfrm>
          <a:prstGeom prst="rect">
            <a:avLst/>
          </a:prstGeom>
          <a:noFill/>
          <a:ln>
            <a:noFill/>
          </a:ln>
        </p:spPr>
      </p:pic>
      <p:pic>
        <p:nvPicPr>
          <p:cNvPr id="1407" name="Google Shape;1407;p116"/>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510476" y="1589631"/>
            <a:ext cx="733725" cy="654481"/>
          </a:xfrm>
          <a:prstGeom prst="rect">
            <a:avLst/>
          </a:prstGeom>
          <a:noFill/>
          <a:ln>
            <a:noFill/>
          </a:ln>
        </p:spPr>
      </p:pic>
    </p:spTree>
    <p:extLst>
      <p:ext uri="{BB962C8B-B14F-4D97-AF65-F5344CB8AC3E}">
        <p14:creationId xmlns:p14="http://schemas.microsoft.com/office/powerpoint/2010/main" val="35316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17"/>
          <p:cNvSpPr/>
          <p:nvPr/>
        </p:nvSpPr>
        <p:spPr>
          <a:xfrm>
            <a:off x="339550" y="992675"/>
            <a:ext cx="25368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白金会员</a:t>
            </a:r>
            <a:endParaRPr sz="1800" b="1" dirty="0">
              <a:solidFill>
                <a:srgbClr val="FFFFFF"/>
              </a:solidFill>
              <a:latin typeface="Century Gothic"/>
              <a:ea typeface="Century Gothic"/>
              <a:cs typeface="Century Gothic"/>
              <a:sym typeface="Century Gothic"/>
            </a:endParaRPr>
          </a:p>
        </p:txBody>
      </p:sp>
      <p:sp>
        <p:nvSpPr>
          <p:cNvPr id="1413" name="Google Shape;1413;p11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dirty="0"/>
              <a:t>CNCF </a:t>
            </a:r>
            <a:r>
              <a:rPr lang="zh-CN" altLang="en-US" dirty="0"/>
              <a:t>和</a:t>
            </a:r>
            <a:r>
              <a:rPr lang="en-US" i="0" u="none" strike="noStrike" cap="none" dirty="0"/>
              <a:t> LF </a:t>
            </a:r>
            <a:r>
              <a:rPr lang="zh-CN" altLang="en-US" dirty="0"/>
              <a:t>共同会员</a:t>
            </a:r>
            <a:r>
              <a:rPr lang="zh-CN" altLang="en-US" i="0" u="none" strike="noStrike" cap="none" dirty="0"/>
              <a:t>年会费</a:t>
            </a:r>
            <a:endParaRPr i="0" u="none" strike="noStrike" cap="none" dirty="0"/>
          </a:p>
        </p:txBody>
      </p:sp>
      <p:sp>
        <p:nvSpPr>
          <p:cNvPr id="1414" name="Google Shape;1414;p117"/>
          <p:cNvSpPr/>
          <p:nvPr/>
        </p:nvSpPr>
        <p:spPr>
          <a:xfrm>
            <a:off x="339550" y="1629325"/>
            <a:ext cx="25368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黄金会员</a:t>
            </a:r>
            <a:endParaRPr b="1" dirty="0"/>
          </a:p>
        </p:txBody>
      </p:sp>
      <p:sp>
        <p:nvSpPr>
          <p:cNvPr id="1415" name="Google Shape;1415;p117"/>
          <p:cNvSpPr/>
          <p:nvPr/>
        </p:nvSpPr>
        <p:spPr>
          <a:xfrm>
            <a:off x="339550" y="2265975"/>
            <a:ext cx="2536800" cy="1532400"/>
          </a:xfrm>
          <a:prstGeom prst="rect">
            <a:avLst/>
          </a:prstGeom>
          <a:solidFill>
            <a:srgbClr val="770E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白银会员或用户会员</a:t>
            </a:r>
            <a:endParaRPr dirty="0"/>
          </a:p>
        </p:txBody>
      </p:sp>
      <p:sp>
        <p:nvSpPr>
          <p:cNvPr id="1416" name="Google Shape;1416;p117"/>
          <p:cNvSpPr/>
          <p:nvPr/>
        </p:nvSpPr>
        <p:spPr>
          <a:xfrm>
            <a:off x="339550" y="3910875"/>
            <a:ext cx="25368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1800" b="1" dirty="0">
                <a:solidFill>
                  <a:srgbClr val="FFFFFF"/>
                </a:solidFill>
                <a:latin typeface="Century Gothic"/>
                <a:ea typeface="Century Gothic"/>
                <a:cs typeface="Century Gothic"/>
                <a:sym typeface="Century Gothic"/>
              </a:rPr>
              <a:t>学术机构或非盈利组织</a:t>
            </a:r>
            <a:endParaRPr dirty="0"/>
          </a:p>
        </p:txBody>
      </p:sp>
      <p:sp>
        <p:nvSpPr>
          <p:cNvPr id="1417" name="Google Shape;1417;p117"/>
          <p:cNvSpPr/>
          <p:nvPr/>
        </p:nvSpPr>
        <p:spPr>
          <a:xfrm>
            <a:off x="2966750" y="992675"/>
            <a:ext cx="5775600" cy="552900"/>
          </a:xfrm>
          <a:prstGeom prst="rect">
            <a:avLst/>
          </a:prstGeom>
          <a:solidFill>
            <a:srgbClr val="DF15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$370,000*</a:t>
            </a:r>
            <a:endParaRPr sz="1800" b="1">
              <a:solidFill>
                <a:srgbClr val="FFFFFF"/>
              </a:solidFill>
              <a:latin typeface="Century Gothic"/>
              <a:ea typeface="Century Gothic"/>
              <a:cs typeface="Century Gothic"/>
              <a:sym typeface="Century Gothic"/>
            </a:endParaRPr>
          </a:p>
        </p:txBody>
      </p:sp>
      <p:sp>
        <p:nvSpPr>
          <p:cNvPr id="1418" name="Google Shape;1418;p117"/>
          <p:cNvSpPr/>
          <p:nvPr/>
        </p:nvSpPr>
        <p:spPr>
          <a:xfrm>
            <a:off x="2966750" y="1629329"/>
            <a:ext cx="5775600" cy="552900"/>
          </a:xfrm>
          <a:prstGeom prst="rect">
            <a:avLst/>
          </a:prstGeom>
          <a:solidFill>
            <a:srgbClr val="9E1A6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entury Gothic"/>
                <a:ea typeface="Century Gothic"/>
                <a:cs typeface="Century Gothic"/>
                <a:sym typeface="Century Gothic"/>
              </a:rPr>
              <a:t>$120,000</a:t>
            </a:r>
            <a:endParaRPr sz="1800" b="1">
              <a:solidFill>
                <a:srgbClr val="FFFFFF"/>
              </a:solidFill>
              <a:latin typeface="Century Gothic"/>
              <a:ea typeface="Century Gothic"/>
              <a:cs typeface="Century Gothic"/>
              <a:sym typeface="Century Gothic"/>
            </a:endParaRPr>
          </a:p>
        </p:txBody>
      </p:sp>
      <p:sp>
        <p:nvSpPr>
          <p:cNvPr id="1419" name="Google Shape;1419;p117"/>
          <p:cNvSpPr/>
          <p:nvPr/>
        </p:nvSpPr>
        <p:spPr>
          <a:xfrm>
            <a:off x="2966750" y="2265971"/>
            <a:ext cx="5775600" cy="1532400"/>
          </a:xfrm>
          <a:prstGeom prst="rect">
            <a:avLst/>
          </a:prstGeom>
          <a:solidFill>
            <a:srgbClr val="770E6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5,000 </a:t>
            </a:r>
            <a:r>
              <a:rPr lang="zh-CN" altLang="en-US" sz="1200" b="1" dirty="0">
                <a:solidFill>
                  <a:srgbClr val="FFFFFF"/>
                </a:solidFill>
                <a:latin typeface="Century Gothic"/>
                <a:ea typeface="Century Gothic"/>
                <a:cs typeface="Century Gothic"/>
                <a:sym typeface="Century Gothic"/>
              </a:rPr>
              <a:t>以上</a:t>
            </a:r>
            <a:r>
              <a:rPr lang="en-US" sz="1200" b="1" dirty="0">
                <a:solidFill>
                  <a:srgbClr val="FFFFFF"/>
                </a:solidFill>
                <a:latin typeface="Century Gothic"/>
                <a:ea typeface="Century Gothic"/>
                <a:cs typeface="Century Gothic"/>
                <a:sym typeface="Century Gothic"/>
              </a:rPr>
              <a:t>:  </a:t>
            </a:r>
            <a:r>
              <a:rPr lang="en-US" sz="1200" b="1" dirty="0">
                <a:solidFill>
                  <a:schemeClr val="lt1"/>
                </a:solidFill>
                <a:latin typeface="Century Gothic"/>
                <a:ea typeface="Century Gothic"/>
                <a:cs typeface="Century Gothic"/>
                <a:sym typeface="Century Gothic"/>
              </a:rPr>
              <a:t>$50,000</a:t>
            </a:r>
            <a:r>
              <a:rPr lang="en-US" sz="1200" b="1" dirty="0">
                <a:solidFill>
                  <a:srgbClr val="FFFFFF"/>
                </a:solidFill>
                <a:latin typeface="Century Gothic"/>
                <a:ea typeface="Century Gothic"/>
                <a:cs typeface="Century Gothic"/>
                <a:sym typeface="Century Gothic"/>
              </a:rPr>
              <a:t>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3,000 - 4,999:  </a:t>
            </a:r>
            <a:r>
              <a:rPr lang="en-US" sz="1200" b="1" dirty="0">
                <a:solidFill>
                  <a:schemeClr val="lt1"/>
                </a:solidFill>
                <a:latin typeface="Century Gothic"/>
                <a:ea typeface="Century Gothic"/>
                <a:cs typeface="Century Gothic"/>
                <a:sym typeface="Century Gothic"/>
              </a:rPr>
              <a:t>$45,000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1,000 - 2,999:  </a:t>
            </a:r>
            <a:r>
              <a:rPr lang="en-US" sz="1200" b="1" dirty="0">
                <a:solidFill>
                  <a:srgbClr val="FFFFFF"/>
                </a:solidFill>
                <a:latin typeface="Century Gothic"/>
                <a:ea typeface="Century Gothic"/>
                <a:cs typeface="Century Gothic"/>
                <a:sym typeface="Century Gothic"/>
              </a:rPr>
              <a:t>$35,000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500 - 999:  </a:t>
            </a:r>
            <a:r>
              <a:rPr lang="en-US" sz="1200" b="1" dirty="0">
                <a:solidFill>
                  <a:srgbClr val="FFFFFF"/>
                </a:solidFill>
                <a:latin typeface="Century Gothic"/>
                <a:ea typeface="Century Gothic"/>
                <a:cs typeface="Century Gothic"/>
                <a:sym typeface="Century Gothic"/>
              </a:rPr>
              <a:t>$25,000 </a:t>
            </a:r>
            <a:endParaRPr sz="1200" b="1" dirty="0">
              <a:solidFill>
                <a:srgbClr val="FFFFFF"/>
              </a:solidFill>
              <a:latin typeface="Century Gothic"/>
              <a:ea typeface="Century Gothic"/>
              <a:cs typeface="Century Gothic"/>
              <a:sym typeface="Century Gothic"/>
            </a:endParaRPr>
          </a:p>
          <a:p>
            <a:pPr marL="0" lvl="0" indent="0" algn="ctr" rtl="0">
              <a:lnSpc>
                <a:spcPct val="115000"/>
              </a:lnSpc>
              <a:spcBef>
                <a:spcPts val="0"/>
              </a:spcBef>
              <a:spcAft>
                <a:spcPts val="0"/>
              </a:spcAft>
              <a:buClr>
                <a:schemeClr val="dk1"/>
              </a:buClr>
              <a:buSzPts val="1100"/>
              <a:buFont typeface="Arial"/>
              <a:buNone/>
            </a:pPr>
            <a:r>
              <a:rPr lang="zh-CN" altLang="en-US" sz="1200" b="1" dirty="0">
                <a:solidFill>
                  <a:schemeClr val="lt1"/>
                </a:solidFill>
                <a:latin typeface="Century Gothic"/>
                <a:ea typeface="Century Gothic"/>
                <a:cs typeface="Century Gothic"/>
                <a:sym typeface="Century Gothic"/>
              </a:rPr>
              <a:t>雇员人数</a:t>
            </a:r>
            <a:r>
              <a:rPr lang="en-US" sz="1200" b="1" dirty="0">
                <a:solidFill>
                  <a:schemeClr val="lt1"/>
                </a:solidFill>
                <a:latin typeface="Century Gothic"/>
                <a:ea typeface="Century Gothic"/>
                <a:cs typeface="Century Gothic"/>
                <a:sym typeface="Century Gothic"/>
              </a:rPr>
              <a:t>100 - 499:  </a:t>
            </a:r>
            <a:r>
              <a:rPr lang="en-US" sz="1200" b="1" dirty="0">
                <a:solidFill>
                  <a:srgbClr val="FFFFFF"/>
                </a:solidFill>
                <a:latin typeface="Century Gothic"/>
                <a:ea typeface="Century Gothic"/>
                <a:cs typeface="Century Gothic"/>
                <a:sym typeface="Century Gothic"/>
              </a:rPr>
              <a:t>$15,000 </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a:t>
            </a:r>
            <a:r>
              <a:rPr lang="en-US" sz="1200" b="1" dirty="0">
                <a:solidFill>
                  <a:srgbClr val="FFFFFF"/>
                </a:solidFill>
                <a:latin typeface="Century Gothic"/>
                <a:ea typeface="Century Gothic"/>
                <a:cs typeface="Century Gothic"/>
                <a:sym typeface="Century Gothic"/>
              </a:rPr>
              <a:t>50 – 99:  $10,000</a:t>
            </a:r>
            <a:endParaRPr sz="1200" b="1" dirty="0">
              <a:solidFill>
                <a:srgbClr val="FFFFFF"/>
              </a:solidFill>
              <a:latin typeface="Century Gothic"/>
              <a:ea typeface="Century Gothic"/>
              <a:cs typeface="Century Gothic"/>
              <a:sym typeface="Century Gothic"/>
            </a:endParaRPr>
          </a:p>
          <a:p>
            <a:pPr marL="0" lvl="0" indent="0" algn="ctr" rtl="0">
              <a:spcBef>
                <a:spcPts val="0"/>
              </a:spcBef>
              <a:spcAft>
                <a:spcPts val="0"/>
              </a:spcAft>
              <a:buClr>
                <a:srgbClr val="676767"/>
              </a:buClr>
              <a:buFont typeface="Century Gothic"/>
              <a:buNone/>
            </a:pPr>
            <a:r>
              <a:rPr lang="zh-CN" altLang="en-US" sz="1200" b="1" dirty="0">
                <a:solidFill>
                  <a:srgbClr val="FFFFFF"/>
                </a:solidFill>
                <a:latin typeface="Century Gothic"/>
                <a:ea typeface="Century Gothic"/>
                <a:cs typeface="Century Gothic"/>
                <a:sym typeface="Century Gothic"/>
              </a:rPr>
              <a:t>雇员人数低于</a:t>
            </a:r>
            <a:r>
              <a:rPr lang="en-US" sz="1200" b="1" dirty="0">
                <a:solidFill>
                  <a:srgbClr val="FFFFFF"/>
                </a:solidFill>
                <a:latin typeface="Century Gothic"/>
                <a:ea typeface="Century Gothic"/>
                <a:cs typeface="Century Gothic"/>
                <a:sym typeface="Century Gothic"/>
              </a:rPr>
              <a:t>50 :  $7,000 </a:t>
            </a:r>
            <a:endParaRPr sz="1200" b="1" dirty="0">
              <a:solidFill>
                <a:srgbClr val="FFFFFF"/>
              </a:solidFill>
              <a:latin typeface="Century Gothic"/>
              <a:ea typeface="Century Gothic"/>
              <a:cs typeface="Century Gothic"/>
              <a:sym typeface="Century Gothic"/>
            </a:endParaRPr>
          </a:p>
        </p:txBody>
      </p:sp>
      <p:sp>
        <p:nvSpPr>
          <p:cNvPr id="1420" name="Google Shape;1420;p117"/>
          <p:cNvSpPr/>
          <p:nvPr/>
        </p:nvSpPr>
        <p:spPr>
          <a:xfrm>
            <a:off x="2966750" y="3910898"/>
            <a:ext cx="5775600" cy="732000"/>
          </a:xfrm>
          <a:prstGeom prst="rect">
            <a:avLst/>
          </a:prstGeom>
          <a:solidFill>
            <a:srgbClr val="5E005E"/>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676767"/>
              </a:buClr>
              <a:buFont typeface="Century Gothic"/>
              <a:buNone/>
            </a:pPr>
            <a:r>
              <a:rPr lang="en-US" sz="2000" b="1" dirty="0">
                <a:solidFill>
                  <a:srgbClr val="FFFFFF"/>
                </a:solidFill>
                <a:latin typeface="Century Gothic"/>
                <a:ea typeface="Century Gothic"/>
                <a:cs typeface="Century Gothic"/>
                <a:sym typeface="Century Gothic"/>
              </a:rPr>
              <a:t>$500 </a:t>
            </a:r>
            <a:r>
              <a:rPr lang="zh-CN" altLang="en-US" sz="2000" b="1" dirty="0">
                <a:solidFill>
                  <a:srgbClr val="FFFFFF"/>
                </a:solidFill>
                <a:latin typeface="Century Gothic"/>
                <a:ea typeface="Century Gothic"/>
                <a:cs typeface="Century Gothic"/>
                <a:sym typeface="Century Gothic"/>
              </a:rPr>
              <a:t>非盈利组织或者</a:t>
            </a:r>
            <a:r>
              <a:rPr lang="en-US" sz="2000" b="1" dirty="0">
                <a:solidFill>
                  <a:srgbClr val="FFFFFF"/>
                </a:solidFill>
                <a:latin typeface="Century Gothic"/>
                <a:ea typeface="Century Gothic"/>
                <a:cs typeface="Century Gothic"/>
                <a:sym typeface="Century Gothic"/>
              </a:rPr>
              <a:t>$1,000 </a:t>
            </a:r>
            <a:r>
              <a:rPr lang="zh-CN" altLang="en-US" sz="2000" b="1" dirty="0">
                <a:solidFill>
                  <a:srgbClr val="FFFFFF"/>
                </a:solidFill>
                <a:latin typeface="Century Gothic"/>
                <a:ea typeface="Century Gothic"/>
                <a:cs typeface="Century Gothic"/>
                <a:sym typeface="Century Gothic"/>
              </a:rPr>
              <a:t>学术机构</a:t>
            </a:r>
            <a:endParaRPr b="1" dirty="0">
              <a:solidFill>
                <a:srgbClr val="FFFFFF"/>
              </a:solidFill>
              <a:latin typeface="Century Gothic"/>
              <a:ea typeface="Century Gothic"/>
              <a:cs typeface="Century Gothic"/>
              <a:sym typeface="Century Gothic"/>
            </a:endParaRPr>
          </a:p>
        </p:txBody>
      </p:sp>
      <p:sp>
        <p:nvSpPr>
          <p:cNvPr id="1421" name="Google Shape;1421;p117"/>
          <p:cNvSpPr txBox="1"/>
          <p:nvPr/>
        </p:nvSpPr>
        <p:spPr>
          <a:xfrm>
            <a:off x="6682575" y="4615125"/>
            <a:ext cx="2119800" cy="29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00">
                <a:latin typeface="Century Gothic"/>
                <a:ea typeface="Century Gothic"/>
                <a:cs typeface="Century Gothic"/>
                <a:sym typeface="Century Gothic"/>
              </a:rPr>
              <a:t>*Three year minimum commitment</a:t>
            </a:r>
            <a:endParaRPr sz="900">
              <a:latin typeface="Century Gothic"/>
              <a:ea typeface="Century Gothic"/>
              <a:cs typeface="Century Gothic"/>
              <a:sym typeface="Century Gothic"/>
            </a:endParaRPr>
          </a:p>
        </p:txBody>
      </p:sp>
    </p:spTree>
    <p:extLst>
      <p:ext uri="{BB962C8B-B14F-4D97-AF65-F5344CB8AC3E}">
        <p14:creationId xmlns:p14="http://schemas.microsoft.com/office/powerpoint/2010/main" val="163457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18"/>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27" name="Google Shape;1427;p118"/>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白银会员</a:t>
            </a:r>
            <a:endParaRPr i="0" u="none" strike="noStrike" cap="none" dirty="0"/>
          </a:p>
        </p:txBody>
      </p:sp>
      <p:sp>
        <p:nvSpPr>
          <p:cNvPr id="1428" name="Google Shape;1428;p118"/>
          <p:cNvSpPr/>
          <p:nvPr/>
        </p:nvSpPr>
        <p:spPr>
          <a:xfrm>
            <a:off x="309975" y="1992188"/>
            <a:ext cx="8524200" cy="391800"/>
          </a:xfrm>
          <a:prstGeom prst="rect">
            <a:avLst/>
          </a:prstGeom>
          <a:gradFill>
            <a:gsLst>
              <a:gs pos="0">
                <a:schemeClr val="accent1"/>
              </a:gs>
              <a:gs pos="100000">
                <a:srgbClr val="AA1575"/>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600" b="1" dirty="0">
                <a:solidFill>
                  <a:srgbClr val="FFFFFF"/>
                </a:solidFill>
                <a:latin typeface="Century Gothic"/>
                <a:ea typeface="Century Gothic"/>
                <a:cs typeface="Century Gothic"/>
                <a:sym typeface="Century Gothic"/>
              </a:rPr>
            </a:br>
            <a:r>
              <a:rPr lang="zh-CN" altLang="en-US" sz="1600" b="1" dirty="0">
                <a:solidFill>
                  <a:srgbClr val="FFFFFF"/>
                </a:solidFill>
                <a:latin typeface="Century Gothic"/>
                <a:ea typeface="Century Gothic"/>
                <a:cs typeface="Century Gothic"/>
                <a:sym typeface="Century Gothic"/>
              </a:rPr>
              <a:t>白银会员权益：</a:t>
            </a:r>
            <a:endParaRPr lang="en-US" altLang="zh-CN" sz="1600" b="1" dirty="0">
              <a:solidFill>
                <a:srgbClr val="FFFFFF"/>
              </a:solidFill>
              <a:latin typeface="Century Gothic"/>
              <a:ea typeface="Century Gothic"/>
              <a:cs typeface="Century Gothic"/>
              <a:sym typeface="Century Gothic"/>
            </a:endParaRPr>
          </a:p>
          <a:p>
            <a:pPr marL="0" lvl="0" indent="0" algn="ctr" rtl="0">
              <a:lnSpc>
                <a:spcPct val="100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29" name="Google Shape;1429;p118"/>
          <p:cNvSpPr txBox="1"/>
          <p:nvPr/>
        </p:nvSpPr>
        <p:spPr>
          <a:xfrm>
            <a:off x="257175" y="2512449"/>
            <a:ext cx="8180243" cy="2350495"/>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参加所有市场推广活动，社区活动，思想领导力表现机会。</a:t>
            </a:r>
            <a:endParaRPr lang="en-US" altLang="zh-CN" sz="1100" dirty="0">
              <a:solidFill>
                <a:schemeClr val="dk1"/>
              </a:solidFill>
              <a:latin typeface="Century Gothic"/>
              <a:ea typeface="Century Gothic"/>
              <a:cs typeface="Century Gothic"/>
              <a:sym typeface="Century Gothic"/>
            </a:endParaRPr>
          </a:p>
          <a:p>
            <a:pPr marL="457200">
              <a:lnSpc>
                <a:spcPct val="150000"/>
              </a:lnSpc>
            </a:pPr>
            <a:r>
              <a:rPr lang="zh-CN" altLang="en-US" sz="1100" dirty="0">
                <a:solidFill>
                  <a:schemeClr val="dk1"/>
                </a:solidFill>
                <a:latin typeface="Century Gothic"/>
                <a:ea typeface="Century Gothic"/>
                <a:cs typeface="Century Gothic"/>
                <a:sym typeface="Century Gothic"/>
              </a:rPr>
              <a:t>参加选举任命一（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u="sng" dirty="0">
                <a:solidFill>
                  <a:schemeClr val="hlink"/>
                </a:solidFill>
                <a:latin typeface="Century Gothic"/>
                <a:ea typeface="Century Gothic"/>
                <a:cs typeface="Century Gothic"/>
                <a:sym typeface="Century Gothic"/>
              </a:rPr>
              <a:t>。</a:t>
            </a:r>
            <a:r>
              <a:rPr lang="zh-CN" altLang="en-US" sz="1100" dirty="0">
                <a:solidFill>
                  <a:schemeClr val="dk1"/>
                </a:solidFill>
                <a:latin typeface="Century Gothic"/>
                <a:ea typeface="Century Gothic"/>
                <a:cs typeface="Century Gothic"/>
                <a:sym typeface="Century Gothic"/>
              </a:rPr>
              <a:t> 每十（</a:t>
            </a:r>
            <a:r>
              <a:rPr lang="en-US" altLang="zh-CN" sz="1100" dirty="0">
                <a:solidFill>
                  <a:schemeClr val="dk1"/>
                </a:solidFill>
                <a:latin typeface="Century Gothic"/>
                <a:ea typeface="Century Gothic"/>
                <a:cs typeface="Century Gothic"/>
                <a:sym typeface="Century Gothic"/>
              </a:rPr>
              <a:t>10</a:t>
            </a:r>
            <a:r>
              <a:rPr lang="zh-CN" altLang="en-US" sz="1100" dirty="0">
                <a:solidFill>
                  <a:schemeClr val="dk1"/>
                </a:solidFill>
                <a:latin typeface="Century Gothic"/>
                <a:ea typeface="Century Gothic"/>
                <a:cs typeface="Century Gothic"/>
                <a:sym typeface="Century Gothic"/>
              </a:rPr>
              <a:t>）名白银会员可以选举一位进入</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a:t>
            </a:r>
            <a:r>
              <a:rPr lang="zh-CN" altLang="en-US" sz="1100" dirty="0">
                <a:solidFill>
                  <a:schemeClr val="tx1"/>
                </a:solidFill>
                <a:latin typeface="Century Gothic"/>
                <a:ea typeface="Century Gothic"/>
                <a:cs typeface="Century Gothic"/>
                <a:sym typeface="Century Gothic"/>
              </a:rPr>
              <a:t>管委会</a:t>
            </a:r>
            <a:r>
              <a:rPr lang="zh-CN" altLang="en-US" sz="1100" dirty="0">
                <a:solidFill>
                  <a:schemeClr val="dk1"/>
                </a:solidFill>
                <a:latin typeface="Century Gothic"/>
                <a:ea typeface="Century Gothic"/>
                <a:cs typeface="Century Gothic"/>
                <a:sym typeface="Century Gothic"/>
              </a:rPr>
              <a:t>最多不超过三（</a:t>
            </a:r>
            <a:r>
              <a:rPr lang="en-US" altLang="zh-CN" sz="1100" dirty="0">
                <a:solidFill>
                  <a:schemeClr val="dk1"/>
                </a:solidFill>
                <a:latin typeface="Century Gothic"/>
                <a:ea typeface="Century Gothic"/>
                <a:cs typeface="Century Gothic"/>
                <a:sym typeface="Century Gothic"/>
              </a:rPr>
              <a:t>3</a:t>
            </a:r>
            <a:r>
              <a:rPr lang="zh-CN" altLang="en-US" sz="1100" dirty="0">
                <a:solidFill>
                  <a:schemeClr val="dk1"/>
                </a:solidFill>
                <a:latin typeface="Century Gothic"/>
                <a:ea typeface="Century Gothic"/>
                <a:cs typeface="Century Gothic"/>
                <a:sym typeface="Century Gothic"/>
              </a:rPr>
              <a:t>）位白银代表。</a:t>
            </a:r>
          </a:p>
          <a:p>
            <a:pPr marL="457200" lvl="0">
              <a:lnSpc>
                <a:spcPct val="150000"/>
              </a:lnSpc>
            </a:pPr>
            <a:r>
              <a:rPr lang="zh-CN" altLang="en-US" sz="1100" dirty="0">
                <a:solidFill>
                  <a:schemeClr val="dk1"/>
                </a:solidFill>
                <a:latin typeface="Century Gothic"/>
                <a:ea typeface="Century Gothic"/>
                <a:cs typeface="Century Gothic"/>
                <a:sym typeface="Century Gothic"/>
              </a:rPr>
              <a:t>享有</a:t>
            </a:r>
            <a:r>
              <a:rPr lang="en-US" altLang="zh-CN" sz="1100" dirty="0" err="1">
                <a:solidFill>
                  <a:schemeClr val="dk1"/>
                </a:solidFill>
                <a:latin typeface="Century Gothic"/>
                <a:ea typeface="Century Gothic"/>
                <a:cs typeface="Century Gothic"/>
                <a:sym typeface="Century Gothic"/>
              </a:rPr>
              <a:t>KubeCon</a:t>
            </a:r>
            <a:r>
              <a:rPr lang="en-US" altLang="zh-CN" sz="1100" dirty="0">
                <a:solidFill>
                  <a:schemeClr val="dk1"/>
                </a:solidFill>
                <a:latin typeface="Century Gothic"/>
                <a:ea typeface="Century Gothic"/>
                <a:cs typeface="Century Gothic"/>
                <a:sym typeface="Century Gothic"/>
              </a:rPr>
              <a:t> + </a:t>
            </a:r>
            <a:r>
              <a:rPr lang="en-US" altLang="zh-CN" sz="1100" dirty="0" err="1">
                <a:solidFill>
                  <a:schemeClr val="dk1"/>
                </a:solidFill>
                <a:latin typeface="Century Gothic"/>
                <a:ea typeface="Century Gothic"/>
                <a:cs typeface="Century Gothic"/>
                <a:sym typeface="Century Gothic"/>
              </a:rPr>
              <a:t>CloudNativeCon</a:t>
            </a:r>
            <a:r>
              <a:rPr lang="en-US" altLang="zh-CN" sz="1100" dirty="0">
                <a:solidFill>
                  <a:schemeClr val="dk1"/>
                </a:solidFill>
                <a:latin typeface="Century Gothic"/>
                <a:ea typeface="Century Gothic"/>
                <a:cs typeface="Century Gothic"/>
                <a:sym typeface="Century Gothic"/>
              </a:rPr>
              <a:t> </a:t>
            </a:r>
            <a:r>
              <a:rPr lang="zh-CN" altLang="en-US" sz="1100" dirty="0">
                <a:solidFill>
                  <a:schemeClr val="dk1"/>
                </a:solidFill>
                <a:latin typeface="Century Gothic"/>
                <a:ea typeface="Century Gothic"/>
                <a:cs typeface="Century Gothic"/>
                <a:sym typeface="Century Gothic"/>
              </a:rPr>
              <a:t>赞助折扣。</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网站和市场推广材料上展现白银会员</a:t>
            </a:r>
            <a:r>
              <a:rPr lang="en-US" altLang="zh-CN" sz="1100" dirty="0">
                <a:solidFill>
                  <a:schemeClr val="dk1"/>
                </a:solidFill>
                <a:latin typeface="Century Gothic"/>
                <a:ea typeface="Century Gothic"/>
                <a:cs typeface="Century Gothic"/>
                <a:sym typeface="Century Gothic"/>
              </a:rPr>
              <a:t>logo</a:t>
            </a:r>
            <a:r>
              <a:rPr lang="zh-CN" altLang="en-US" sz="1100" dirty="0">
                <a:solidFill>
                  <a:schemeClr val="dk1"/>
                </a:solidFill>
                <a:latin typeface="Century Gothic"/>
                <a:ea typeface="Century Gothic"/>
                <a:cs typeface="Century Gothic"/>
                <a:sym typeface="Century Gothic"/>
              </a:rPr>
              <a:t>，彰显白银会员对基金会的支持。</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获得</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基金会的邀请参加开源领袖峰会。</a:t>
            </a:r>
            <a:endParaRPr lang="en-US" altLang="zh-CN" sz="1100" dirty="0">
              <a:solidFill>
                <a:schemeClr val="dk1"/>
              </a:solidFill>
              <a:latin typeface="Century Gothic"/>
              <a:ea typeface="Century Gothic"/>
              <a:cs typeface="Century Gothic"/>
              <a:sym typeface="Century Gothic"/>
            </a:endParaRPr>
          </a:p>
          <a:p>
            <a:pPr marL="457200" lvl="0">
              <a:lnSpc>
                <a:spcPct val="150000"/>
              </a:lnSpc>
            </a:pPr>
            <a:r>
              <a:rPr lang="zh-CN" altLang="en-US" sz="1100" dirty="0">
                <a:solidFill>
                  <a:schemeClr val="dk1"/>
                </a:solidFill>
                <a:latin typeface="Century Gothic"/>
                <a:ea typeface="Century Gothic"/>
                <a:cs typeface="Century Gothic"/>
                <a:sym typeface="Century Gothic"/>
              </a:rPr>
              <a:t>在</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每季度的新进白银会员公告中介绍新加入的白银会员机构。</a:t>
            </a:r>
            <a:endParaRPr lang="en-US" altLang="zh-CN" sz="11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1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30" name="Google Shape;1430;p118"/>
          <p:cNvSpPr/>
          <p:nvPr/>
        </p:nvSpPr>
        <p:spPr>
          <a:xfrm rot="5400000">
            <a:off x="555724" y="2588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1" name="Google Shape;1431;p118"/>
          <p:cNvSpPr txBox="1"/>
          <p:nvPr/>
        </p:nvSpPr>
        <p:spPr>
          <a:xfrm>
            <a:off x="1306025" y="754900"/>
            <a:ext cx="7353066" cy="796809"/>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zh-CN" altLang="en-US" b="1" dirty="0">
                <a:solidFill>
                  <a:schemeClr val="accent1"/>
                </a:solidFill>
                <a:latin typeface="Century Gothic"/>
                <a:ea typeface="Century Gothic"/>
                <a:cs typeface="Century Gothic"/>
                <a:sym typeface="Century Gothic"/>
              </a:rPr>
              <a:t>白银级别会员是表明其对支持</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及其生态系统的发展。我们鼓励新进成立的机构从白银级别开始加入我们社区来，与</a:t>
            </a:r>
            <a:r>
              <a:rPr lang="en-US" altLang="zh-CN" b="1" dirty="0">
                <a:solidFill>
                  <a:schemeClr val="accent1"/>
                </a:solidFill>
                <a:latin typeface="Century Gothic"/>
                <a:ea typeface="Century Gothic"/>
                <a:cs typeface="Century Gothic"/>
                <a:sym typeface="Century Gothic"/>
              </a:rPr>
              <a:t>CNCF</a:t>
            </a:r>
            <a:r>
              <a:rPr lang="zh-CN" altLang="en-US" b="1" dirty="0">
                <a:solidFill>
                  <a:schemeClr val="accent1"/>
                </a:solidFill>
                <a:latin typeface="Century Gothic"/>
                <a:ea typeface="Century Gothic"/>
                <a:cs typeface="Century Gothic"/>
                <a:sym typeface="Century Gothic"/>
              </a:rPr>
              <a:t>建立伙伴关系。</a:t>
            </a:r>
            <a:endParaRPr dirty="0"/>
          </a:p>
        </p:txBody>
      </p:sp>
      <p:sp>
        <p:nvSpPr>
          <p:cNvPr id="1432" name="Google Shape;1432;p118"/>
          <p:cNvSpPr/>
          <p:nvPr/>
        </p:nvSpPr>
        <p:spPr>
          <a:xfrm rot="5400000">
            <a:off x="555724" y="28933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3" name="Google Shape;1433;p118"/>
          <p:cNvSpPr/>
          <p:nvPr/>
        </p:nvSpPr>
        <p:spPr>
          <a:xfrm rot="5400000">
            <a:off x="555724" y="3350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4" name="Google Shape;1434;p118"/>
          <p:cNvSpPr/>
          <p:nvPr/>
        </p:nvSpPr>
        <p:spPr>
          <a:xfrm rot="5400000">
            <a:off x="555724" y="3579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5" name="Google Shape;1435;p118"/>
          <p:cNvSpPr/>
          <p:nvPr/>
        </p:nvSpPr>
        <p:spPr>
          <a:xfrm rot="5400000">
            <a:off x="555724" y="41125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sp>
        <p:nvSpPr>
          <p:cNvPr id="1436" name="Google Shape;1436;p118"/>
          <p:cNvSpPr/>
          <p:nvPr/>
        </p:nvSpPr>
        <p:spPr>
          <a:xfrm rot="5400000">
            <a:off x="555724" y="4341120"/>
            <a:ext cx="106746" cy="92305"/>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accent1"/>
              </a:solidFill>
            </a:endParaRPr>
          </a:p>
        </p:txBody>
      </p:sp>
      <p:pic>
        <p:nvPicPr>
          <p:cNvPr id="1437" name="Google Shape;1437;p11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77059" y="831100"/>
            <a:ext cx="844291" cy="1048838"/>
          </a:xfrm>
          <a:prstGeom prst="rect">
            <a:avLst/>
          </a:prstGeom>
          <a:noFill/>
          <a:ln>
            <a:noFill/>
          </a:ln>
        </p:spPr>
      </p:pic>
    </p:spTree>
    <p:extLst>
      <p:ext uri="{BB962C8B-B14F-4D97-AF65-F5344CB8AC3E}">
        <p14:creationId xmlns:p14="http://schemas.microsoft.com/office/powerpoint/2010/main" val="1767338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19"/>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43" name="Google Shape;1443;p119"/>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黄金会员</a:t>
            </a:r>
            <a:endParaRPr i="0" u="none" strike="noStrike" cap="none" dirty="0"/>
          </a:p>
        </p:txBody>
      </p:sp>
      <p:sp>
        <p:nvSpPr>
          <p:cNvPr id="1444" name="Google Shape;1444;p119"/>
          <p:cNvSpPr/>
          <p:nvPr/>
        </p:nvSpPr>
        <p:spPr>
          <a:xfrm>
            <a:off x="309975" y="1995700"/>
            <a:ext cx="8524200" cy="464400"/>
          </a:xfrm>
          <a:prstGeom prst="rect">
            <a:avLst/>
          </a:prstGeom>
          <a:gradFill>
            <a:gsLst>
              <a:gs pos="0">
                <a:schemeClr val="accent1"/>
              </a:gs>
              <a:gs pos="0">
                <a:srgbClr val="AA1575"/>
              </a:gs>
              <a:gs pos="100000">
                <a:srgbClr val="6C1869"/>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黄金会员权益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45" name="Google Shape;1445;p119"/>
          <p:cNvSpPr txBox="1"/>
          <p:nvPr/>
        </p:nvSpPr>
        <p:spPr>
          <a:xfrm>
            <a:off x="257175" y="25886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享有全部白银级会员权益的基础上，外加</a:t>
            </a:r>
            <a:r>
              <a:rPr lang="en-US" sz="1200" dirty="0">
                <a:solidFill>
                  <a:schemeClr val="dk1"/>
                </a:solidFill>
                <a:latin typeface="Century Gothic"/>
                <a:ea typeface="Century Gothic"/>
                <a:cs typeface="Century Gothic"/>
                <a:sym typeface="Century Gothic"/>
              </a:rPr>
              <a:t>;</a:t>
            </a:r>
            <a:endParaRPr sz="1200" dirty="0">
              <a:solidFill>
                <a:schemeClr val="dk1"/>
              </a:solidFill>
              <a:latin typeface="Century Gothic"/>
              <a:ea typeface="Century Gothic"/>
              <a:cs typeface="Century Gothic"/>
              <a:sym typeface="Century Gothic"/>
            </a:endParaRPr>
          </a:p>
          <a:p>
            <a:pPr marL="457200">
              <a:lnSpc>
                <a:spcPct val="150000"/>
              </a:lnSpc>
            </a:pPr>
            <a:r>
              <a:rPr lang="zh-CN" altLang="en-US" sz="1200" dirty="0">
                <a:solidFill>
                  <a:schemeClr val="dk1"/>
                </a:solidFill>
                <a:latin typeface="Century Gothic"/>
                <a:ea typeface="Century Gothic"/>
                <a:cs typeface="Century Gothic"/>
                <a:sym typeface="Century Gothic"/>
              </a:rPr>
              <a:t>参加选举，每五（</a:t>
            </a:r>
            <a:r>
              <a:rPr lang="en-US" altLang="zh-CN" sz="1200" dirty="0">
                <a:solidFill>
                  <a:schemeClr val="dk1"/>
                </a:solidFill>
                <a:latin typeface="Century Gothic"/>
                <a:ea typeface="Century Gothic"/>
                <a:cs typeface="Century Gothic"/>
                <a:sym typeface="Century Gothic"/>
              </a:rPr>
              <a:t>5</a:t>
            </a:r>
            <a:r>
              <a:rPr lang="zh-CN" altLang="en-US" sz="1200" dirty="0">
                <a:solidFill>
                  <a:schemeClr val="dk1"/>
                </a:solidFill>
                <a:latin typeface="Century Gothic"/>
                <a:ea typeface="Century Gothic"/>
                <a:cs typeface="Century Gothic"/>
                <a:sym typeface="Century Gothic"/>
              </a:rPr>
              <a:t>）名黄金会员可以选举一（</a:t>
            </a:r>
            <a:r>
              <a:rPr lang="en-US" altLang="zh-CN" sz="1200" dirty="0">
                <a:solidFill>
                  <a:schemeClr val="dk1"/>
                </a:solidFill>
                <a:latin typeface="Century Gothic"/>
                <a:ea typeface="Century Gothic"/>
                <a:cs typeface="Century Gothic"/>
                <a:sym typeface="Century Gothic"/>
              </a:rPr>
              <a:t>1</a:t>
            </a:r>
            <a:r>
              <a:rPr lang="zh-CN" altLang="en-US" sz="1200" dirty="0">
                <a:solidFill>
                  <a:schemeClr val="dk1"/>
                </a:solidFill>
                <a:latin typeface="Century Gothic"/>
                <a:ea typeface="Century Gothic"/>
                <a:cs typeface="Century Gothic"/>
                <a:sym typeface="Century Gothic"/>
              </a:rPr>
              <a:t>）位代表进入</a:t>
            </a:r>
            <a:r>
              <a:rPr lang="en-US" altLang="zh-CN" sz="1200" dirty="0">
                <a:solidFill>
                  <a:schemeClr val="dk1"/>
                </a:solidFill>
                <a:latin typeface="Century Gothic"/>
                <a:ea typeface="Century Gothic"/>
                <a:cs typeface="Century Gothic"/>
                <a:sym typeface="Century Gothic"/>
              </a:rPr>
              <a:t>CNCF</a:t>
            </a:r>
            <a:r>
              <a:rPr lang="zh-CN" altLang="en-US" sz="1200" u="sng" dirty="0">
                <a:solidFill>
                  <a:schemeClr val="hlink"/>
                </a:solidFill>
                <a:latin typeface="Century Gothic"/>
                <a:ea typeface="Century Gothic"/>
                <a:cs typeface="Century Gothic"/>
                <a:sym typeface="Century Gothic"/>
                <a:hlinkClick r:id="rId3"/>
              </a:rPr>
              <a:t>管委会</a:t>
            </a:r>
            <a:r>
              <a:rPr lang="zh-CN" altLang="en-US" sz="1200" dirty="0">
                <a:solidFill>
                  <a:schemeClr val="dk1"/>
                </a:solidFill>
                <a:latin typeface="Century Gothic"/>
                <a:ea typeface="Century Gothic"/>
                <a:cs typeface="Century Gothic"/>
                <a:sym typeface="Century Gothic"/>
              </a:rPr>
              <a:t> ，</a:t>
            </a:r>
            <a:r>
              <a:rPr lang="zh-CN" altLang="en-US" sz="1200" dirty="0">
                <a:solidFill>
                  <a:schemeClr val="tx1"/>
                </a:solidFill>
                <a:latin typeface="Century Gothic"/>
                <a:ea typeface="Century Gothic"/>
                <a:cs typeface="Century Gothic"/>
                <a:sym typeface="Century Gothic"/>
              </a:rPr>
              <a:t>管委会</a:t>
            </a:r>
            <a:r>
              <a:rPr lang="zh-CN" altLang="en-US" sz="1200" dirty="0">
                <a:solidFill>
                  <a:schemeClr val="dk1"/>
                </a:solidFill>
                <a:latin typeface="Century Gothic"/>
                <a:ea typeface="Century Gothic"/>
                <a:cs typeface="Century Gothic"/>
                <a:sym typeface="Century Gothic"/>
              </a:rPr>
              <a:t>最多不超过三（</a:t>
            </a:r>
            <a:r>
              <a:rPr lang="en-US" altLang="zh-CN" sz="1200" dirty="0">
                <a:solidFill>
                  <a:schemeClr val="dk1"/>
                </a:solidFill>
                <a:latin typeface="Century Gothic"/>
                <a:ea typeface="Century Gothic"/>
                <a:cs typeface="Century Gothic"/>
                <a:sym typeface="Century Gothic"/>
              </a:rPr>
              <a:t>3</a:t>
            </a:r>
            <a:r>
              <a:rPr lang="zh-CN" altLang="en-US" sz="1200" dirty="0">
                <a:solidFill>
                  <a:schemeClr val="dk1"/>
                </a:solidFill>
                <a:latin typeface="Century Gothic"/>
                <a:ea typeface="Century Gothic"/>
                <a:cs typeface="Century Gothic"/>
                <a:sym typeface="Century Gothic"/>
              </a:rPr>
              <a:t>）位黄金代表。</a:t>
            </a:r>
          </a:p>
          <a:p>
            <a:pPr marL="457200">
              <a:lnSpc>
                <a:spcPct val="150000"/>
              </a:lnSpc>
            </a:pPr>
            <a:r>
              <a:rPr lang="zh-CN" altLang="en-US" sz="1200" dirty="0">
                <a:solidFill>
                  <a:schemeClr val="dk1"/>
                </a:solidFill>
                <a:latin typeface="Century Gothic"/>
                <a:ea typeface="Century Gothic"/>
                <a:cs typeface="Century Gothic"/>
                <a:sym typeface="Century Gothic"/>
              </a:rPr>
              <a:t>通过与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执行董事、首席营运官和工作人员更多的互动交流，更深入地了解</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战略和项目路线图。</a:t>
            </a:r>
          </a:p>
          <a:p>
            <a:pPr marL="457200" lvl="0" indent="0" rtl="0">
              <a:lnSpc>
                <a:spcPct val="150000"/>
              </a:lnSpc>
              <a:spcBef>
                <a:spcPts val="0"/>
              </a:spcBef>
              <a:spcAft>
                <a:spcPts val="0"/>
              </a:spcAft>
              <a:buNone/>
            </a:pPr>
            <a:endParaRPr lang="en-US"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增加获得</a:t>
            </a:r>
            <a:r>
              <a:rPr lang="en-US" altLang="zh-CN" sz="1200" dirty="0">
                <a:solidFill>
                  <a:schemeClr val="dk1"/>
                </a:solidFill>
                <a:latin typeface="Century Gothic"/>
                <a:ea typeface="Century Gothic"/>
                <a:cs typeface="Century Gothic"/>
                <a:sym typeface="Century Gothic"/>
              </a:rPr>
              <a:t>Linux</a:t>
            </a:r>
            <a:r>
              <a:rPr lang="zh-CN" altLang="en-US" sz="1200" dirty="0">
                <a:solidFill>
                  <a:schemeClr val="dk1"/>
                </a:solidFill>
                <a:latin typeface="Century Gothic"/>
                <a:ea typeface="Century Gothic"/>
                <a:cs typeface="Century Gothic"/>
                <a:sym typeface="Century Gothic"/>
              </a:rPr>
              <a:t>基金会开源领袖峰会的邀请机会。</a:t>
            </a: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sz="1200" dirty="0">
                <a:solidFill>
                  <a:schemeClr val="dk1"/>
                </a:solidFill>
                <a:latin typeface="Century Gothic"/>
                <a:ea typeface="Century Gothic"/>
                <a:cs typeface="Century Gothic"/>
                <a:sym typeface="Century Gothic"/>
              </a:rPr>
              <a:t>与</a:t>
            </a:r>
            <a:r>
              <a:rPr lang="en-US" altLang="zh-CN" sz="1200" dirty="0">
                <a:solidFill>
                  <a:schemeClr val="dk1"/>
                </a:solidFill>
                <a:latin typeface="Century Gothic"/>
                <a:ea typeface="Century Gothic"/>
                <a:cs typeface="Century Gothic"/>
                <a:sym typeface="Century Gothic"/>
              </a:rPr>
              <a:t>CNCF</a:t>
            </a:r>
            <a:r>
              <a:rPr lang="zh-CN" altLang="en-US" sz="1200" dirty="0">
                <a:solidFill>
                  <a:schemeClr val="dk1"/>
                </a:solidFill>
                <a:latin typeface="Century Gothic"/>
                <a:ea typeface="Century Gothic"/>
                <a:cs typeface="Century Gothic"/>
                <a:sym typeface="Century Gothic"/>
              </a:rPr>
              <a:t>公关团队合作，创建个性化的新闻稿作为会员加入公告。</a:t>
            </a:r>
            <a:endParaRPr sz="1200" dirty="0">
              <a:solidFill>
                <a:schemeClr val="dk1"/>
              </a:solidFill>
              <a:latin typeface="Century Gothic"/>
              <a:ea typeface="Century Gothic"/>
              <a:cs typeface="Century Gothic"/>
              <a:sym typeface="Century Gothic"/>
            </a:endParaRPr>
          </a:p>
          <a:p>
            <a:pPr marL="0" lvl="0" indent="0" rtl="0">
              <a:lnSpc>
                <a:spcPct val="150000"/>
              </a:lnSpc>
              <a:spcBef>
                <a:spcPts val="0"/>
              </a:spcBef>
              <a:spcAft>
                <a:spcPts val="0"/>
              </a:spcAft>
              <a:buClr>
                <a:schemeClr val="dk1"/>
              </a:buClr>
              <a:buSzPts val="1100"/>
              <a:buFont typeface="Arial"/>
              <a:buNone/>
            </a:pPr>
            <a:endParaRPr sz="1200"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sz="1200"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sz="1200" dirty="0">
              <a:solidFill>
                <a:schemeClr val="dk2"/>
              </a:solidFill>
              <a:latin typeface="Century Gothic"/>
              <a:ea typeface="Century Gothic"/>
              <a:cs typeface="Century Gothic"/>
              <a:sym typeface="Century Gothic"/>
            </a:endParaRPr>
          </a:p>
        </p:txBody>
      </p:sp>
      <p:sp>
        <p:nvSpPr>
          <p:cNvPr id="1446" name="Google Shape;1446;p119"/>
          <p:cNvSpPr/>
          <p:nvPr/>
        </p:nvSpPr>
        <p:spPr>
          <a:xfrm rot="5400000">
            <a:off x="555724" y="26647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7" name="Google Shape;1447;p119"/>
          <p:cNvSpPr txBox="1"/>
          <p:nvPr/>
        </p:nvSpPr>
        <p:spPr>
          <a:xfrm>
            <a:off x="1326574" y="750525"/>
            <a:ext cx="6972299" cy="731911"/>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b="1" dirty="0">
                <a:solidFill>
                  <a:srgbClr val="AA1575"/>
                </a:solidFill>
                <a:latin typeface="Century Gothic"/>
                <a:ea typeface="Century Gothic"/>
                <a:cs typeface="Century Gothic"/>
                <a:sym typeface="Century Gothic"/>
              </a:rPr>
              <a:t>黄金级会员是对</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及其使命给予全面支持的机构。黄金级会员机构坚定地致力于开源技术的开发利用，帮助</a:t>
            </a:r>
            <a:r>
              <a:rPr lang="en-US" altLang="zh-CN" b="1" dirty="0">
                <a:solidFill>
                  <a:srgbClr val="AA1575"/>
                </a:solidFill>
                <a:latin typeface="Century Gothic"/>
                <a:ea typeface="Century Gothic"/>
                <a:cs typeface="Century Gothic"/>
                <a:sym typeface="Century Gothic"/>
              </a:rPr>
              <a:t>CNCF</a:t>
            </a:r>
            <a:r>
              <a:rPr lang="zh-CN" altLang="en-US" b="1" dirty="0">
                <a:solidFill>
                  <a:srgbClr val="AA1575"/>
                </a:solidFill>
                <a:latin typeface="Century Gothic"/>
                <a:ea typeface="Century Gothic"/>
                <a:cs typeface="Century Gothic"/>
                <a:sym typeface="Century Gothic"/>
              </a:rPr>
              <a:t>成长，代表他们的用户的发出声音，并回馈整个社区。</a:t>
            </a:r>
          </a:p>
          <a:p>
            <a:pPr marL="0" lvl="0" indent="0" rtl="0">
              <a:spcBef>
                <a:spcPts val="0"/>
              </a:spcBef>
              <a:spcAft>
                <a:spcPts val="0"/>
              </a:spcAft>
              <a:buNone/>
            </a:pPr>
            <a:endParaRPr dirty="0"/>
          </a:p>
        </p:txBody>
      </p:sp>
      <p:sp>
        <p:nvSpPr>
          <p:cNvPr id="1448" name="Google Shape;1448;p119"/>
          <p:cNvSpPr/>
          <p:nvPr/>
        </p:nvSpPr>
        <p:spPr>
          <a:xfrm rot="5400000">
            <a:off x="555724" y="2969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49" name="Google Shape;1449;p119"/>
          <p:cNvSpPr/>
          <p:nvPr/>
        </p:nvSpPr>
        <p:spPr>
          <a:xfrm rot="5400000">
            <a:off x="555724" y="35029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0" name="Google Shape;1450;p119"/>
          <p:cNvSpPr/>
          <p:nvPr/>
        </p:nvSpPr>
        <p:spPr>
          <a:xfrm rot="5400000">
            <a:off x="555724" y="41125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51" name="Google Shape;1451;p119"/>
          <p:cNvSpPr/>
          <p:nvPr/>
        </p:nvSpPr>
        <p:spPr>
          <a:xfrm rot="5400000">
            <a:off x="555724" y="4341120"/>
            <a:ext cx="106746" cy="92305"/>
          </a:xfrm>
          <a:prstGeom prst="flowChartExtract">
            <a:avLst/>
          </a:prstGeom>
          <a:solidFill>
            <a:srgbClr val="AA157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52" name="Google Shape;1452;p119"/>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8375" y="829600"/>
            <a:ext cx="865535" cy="1075237"/>
          </a:xfrm>
          <a:prstGeom prst="rect">
            <a:avLst/>
          </a:prstGeom>
          <a:noFill/>
          <a:ln>
            <a:noFill/>
          </a:ln>
        </p:spPr>
      </p:pic>
    </p:spTree>
    <p:extLst>
      <p:ext uri="{BB962C8B-B14F-4D97-AF65-F5344CB8AC3E}">
        <p14:creationId xmlns:p14="http://schemas.microsoft.com/office/powerpoint/2010/main" val="251366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20"/>
          <p:cNvSpPr/>
          <p:nvPr/>
        </p:nvSpPr>
        <p:spPr>
          <a:xfrm>
            <a:off x="309975" y="2024300"/>
            <a:ext cx="8524200" cy="26436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58" name="Google Shape;1458;p120"/>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白金会员</a:t>
            </a:r>
            <a:endParaRPr i="0" u="none" strike="noStrike" cap="none" dirty="0"/>
          </a:p>
        </p:txBody>
      </p:sp>
      <p:sp>
        <p:nvSpPr>
          <p:cNvPr id="1459" name="Google Shape;1459;p120"/>
          <p:cNvSpPr/>
          <p:nvPr/>
        </p:nvSpPr>
        <p:spPr>
          <a:xfrm>
            <a:off x="309975" y="2024300"/>
            <a:ext cx="8524200" cy="483900"/>
          </a:xfrm>
          <a:prstGeom prst="rect">
            <a:avLst/>
          </a:prstGeom>
          <a:gradFill>
            <a:gsLst>
              <a:gs pos="0">
                <a:srgbClr val="660066"/>
              </a:gs>
              <a:gs pos="100000">
                <a:srgbClr val="521068"/>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白金会员权益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60" name="Google Shape;1460;p120"/>
          <p:cNvSpPr txBox="1"/>
          <p:nvPr/>
        </p:nvSpPr>
        <p:spPr>
          <a:xfrm>
            <a:off x="257175" y="2588650"/>
            <a:ext cx="8629800" cy="19260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100" dirty="0">
                <a:solidFill>
                  <a:schemeClr val="dk1"/>
                </a:solidFill>
                <a:latin typeface="Century Gothic"/>
                <a:ea typeface="Century Gothic"/>
                <a:cs typeface="Century Gothic"/>
                <a:sym typeface="Century Gothic"/>
              </a:rPr>
              <a:t>享受黄金和白银级别的所有权益的基础上，外加；</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）位代表进入</a:t>
            </a:r>
            <a:r>
              <a:rPr lang="en-US" altLang="zh-CN" sz="1100" dirty="0">
                <a:solidFill>
                  <a:schemeClr val="dk1"/>
                </a:solidFill>
                <a:latin typeface="Century Gothic"/>
                <a:ea typeface="Century Gothic"/>
                <a:cs typeface="Century Gothic"/>
                <a:sym typeface="Century Gothic"/>
              </a:rPr>
              <a:t>CNCF</a:t>
            </a:r>
            <a:r>
              <a:rPr lang="zh-CN" altLang="en-US" sz="1100" u="sng" dirty="0">
                <a:solidFill>
                  <a:schemeClr val="hlink"/>
                </a:solidFill>
                <a:latin typeface="Century Gothic"/>
                <a:ea typeface="Century Gothic"/>
                <a:cs typeface="Century Gothic"/>
                <a:sym typeface="Century Gothic"/>
                <a:hlinkClick r:id="rId3"/>
              </a:rPr>
              <a:t>管委会</a:t>
            </a:r>
            <a:r>
              <a:rPr lang="zh-CN" altLang="en-US" sz="1100" dirty="0">
                <a:solidFill>
                  <a:schemeClr val="dk1"/>
                </a:solidFill>
                <a:latin typeface="Century Gothic"/>
                <a:ea typeface="Century Gothic"/>
                <a:cs typeface="Century Gothic"/>
                <a:sym typeface="Century Gothic"/>
              </a:rPr>
              <a:t>。</a:t>
            </a:r>
          </a:p>
          <a:p>
            <a:pPr marL="457200" lvl="0">
              <a:lnSpc>
                <a:spcPct val="150000"/>
              </a:lnSpc>
            </a:pPr>
            <a:r>
              <a:rPr lang="zh-CN" altLang="en-US" sz="1100" dirty="0">
                <a:solidFill>
                  <a:schemeClr val="dk1"/>
                </a:solidFill>
                <a:latin typeface="Century Gothic"/>
                <a:ea typeface="Century Gothic"/>
                <a:cs typeface="Century Gothic"/>
                <a:sym typeface="Century Gothic"/>
              </a:rPr>
              <a:t>委任一（</a:t>
            </a:r>
            <a:r>
              <a:rPr lang="en-US" altLang="zh-CN" sz="1100" dirty="0">
                <a:solidFill>
                  <a:schemeClr val="dk1"/>
                </a:solidFill>
                <a:latin typeface="Century Gothic"/>
                <a:ea typeface="Century Gothic"/>
                <a:cs typeface="Century Gothic"/>
                <a:sym typeface="Century Gothic"/>
              </a:rPr>
              <a:t>1</a:t>
            </a:r>
            <a:r>
              <a:rPr lang="zh-CN" altLang="en-US" sz="1100" dirty="0">
                <a:solidFill>
                  <a:schemeClr val="dk1"/>
                </a:solidFill>
                <a:latin typeface="Century Gothic"/>
                <a:ea typeface="Century Gothic"/>
                <a:cs typeface="Century Gothic"/>
                <a:sym typeface="Century Gothic"/>
              </a:rPr>
              <a:t>）代表在理事会任何小组委员会或活动作为投票成员。</a:t>
            </a:r>
          </a:p>
          <a:p>
            <a:pPr marL="457200" lvl="0">
              <a:lnSpc>
                <a:spcPct val="150000"/>
              </a:lnSpc>
            </a:pPr>
            <a:r>
              <a:rPr lang="zh-CN" altLang="en-US" sz="1100" dirty="0">
                <a:solidFill>
                  <a:schemeClr val="dk1"/>
                </a:solidFill>
                <a:latin typeface="Century Gothic"/>
                <a:ea typeface="Century Gothic"/>
                <a:cs typeface="Century Gothic"/>
                <a:sym typeface="Century Gothic"/>
              </a:rPr>
              <a:t>享受会员显示中最显着的位置，包括在网站上和在营销材料。</a:t>
            </a:r>
          </a:p>
          <a:p>
            <a:pPr marL="457200" lvl="0">
              <a:lnSpc>
                <a:spcPct val="150000"/>
              </a:lnSpc>
            </a:pPr>
            <a:r>
              <a:rPr lang="zh-CN" altLang="en-US" sz="1100" dirty="0">
                <a:solidFill>
                  <a:schemeClr val="dk1"/>
                </a:solidFill>
                <a:latin typeface="Century Gothic"/>
                <a:ea typeface="Century Gothic"/>
                <a:cs typeface="Century Gothic"/>
                <a:sym typeface="Century Gothic"/>
              </a:rPr>
              <a:t>增加获得邀请参加</a:t>
            </a:r>
            <a:r>
              <a:rPr lang="en-US" altLang="zh-CN" sz="1100" dirty="0">
                <a:solidFill>
                  <a:schemeClr val="dk1"/>
                </a:solidFill>
                <a:latin typeface="Century Gothic"/>
                <a:ea typeface="Century Gothic"/>
                <a:cs typeface="Century Gothic"/>
                <a:sym typeface="Century Gothic"/>
              </a:rPr>
              <a:t>Linux</a:t>
            </a:r>
            <a:r>
              <a:rPr lang="zh-CN" altLang="en-US" sz="1100" dirty="0">
                <a:solidFill>
                  <a:schemeClr val="dk1"/>
                </a:solidFill>
                <a:latin typeface="Century Gothic"/>
                <a:ea typeface="Century Gothic"/>
                <a:cs typeface="Century Gothic"/>
                <a:sym typeface="Century Gothic"/>
              </a:rPr>
              <a:t>基金会的开源领袖峰会。</a:t>
            </a:r>
          </a:p>
          <a:p>
            <a:pPr marL="457200" lvl="0">
              <a:lnSpc>
                <a:spcPct val="150000"/>
              </a:lnSpc>
            </a:pPr>
            <a:r>
              <a:rPr lang="zh-CN" altLang="en-US" sz="1100" dirty="0">
                <a:solidFill>
                  <a:schemeClr val="dk1"/>
                </a:solidFill>
                <a:latin typeface="Century Gothic"/>
                <a:ea typeface="Century Gothic"/>
                <a:cs typeface="Century Gothic"/>
                <a:sym typeface="Century Gothic"/>
              </a:rPr>
              <a:t>与</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公关团队一同创建个性化的新闻发布稿作为会员公告。</a:t>
            </a:r>
          </a:p>
          <a:p>
            <a:pPr marL="457200" lvl="0">
              <a:lnSpc>
                <a:spcPct val="150000"/>
              </a:lnSpc>
            </a:pPr>
            <a:r>
              <a:rPr lang="zh-CN" altLang="en-US" sz="1100" dirty="0">
                <a:solidFill>
                  <a:schemeClr val="dk1"/>
                </a:solidFill>
                <a:latin typeface="Century Gothic"/>
                <a:ea typeface="Century Gothic"/>
                <a:cs typeface="Century Gothic"/>
                <a:sym typeface="Century Gothic"/>
              </a:rPr>
              <a:t>持续获得</a:t>
            </a:r>
            <a:r>
              <a:rPr lang="en-US" altLang="zh-CN" sz="1100" dirty="0">
                <a:solidFill>
                  <a:schemeClr val="dk1"/>
                </a:solidFill>
                <a:latin typeface="Century Gothic"/>
                <a:ea typeface="Century Gothic"/>
                <a:cs typeface="Century Gothic"/>
                <a:sym typeface="Century Gothic"/>
              </a:rPr>
              <a:t>CNCF</a:t>
            </a:r>
            <a:r>
              <a:rPr lang="zh-CN" altLang="en-US" sz="1100" dirty="0">
                <a:solidFill>
                  <a:schemeClr val="dk1"/>
                </a:solidFill>
                <a:latin typeface="Century Gothic"/>
                <a:ea typeface="Century Gothic"/>
                <a:cs typeface="Century Gothic"/>
                <a:sym typeface="Century Gothic"/>
              </a:rPr>
              <a:t>执行董事、首席营运官及有关工作人员亲自交流和指导。</a:t>
            </a:r>
          </a:p>
        </p:txBody>
      </p:sp>
      <p:sp>
        <p:nvSpPr>
          <p:cNvPr id="1461" name="Google Shape;1461;p120"/>
          <p:cNvSpPr/>
          <p:nvPr/>
        </p:nvSpPr>
        <p:spPr>
          <a:xfrm rot="5400000">
            <a:off x="555724" y="26647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2" name="Google Shape;1462;p120"/>
          <p:cNvSpPr txBox="1"/>
          <p:nvPr/>
        </p:nvSpPr>
        <p:spPr>
          <a:xfrm>
            <a:off x="1326675" y="777925"/>
            <a:ext cx="7507500" cy="964200"/>
          </a:xfrm>
          <a:prstGeom prst="rect">
            <a:avLst/>
          </a:prstGeom>
          <a:noFill/>
          <a:ln>
            <a:noFill/>
          </a:ln>
        </p:spPr>
        <p:txBody>
          <a:bodyPr spcFirstLastPara="1" wrap="square" lIns="91425" tIns="91425" rIns="91425" bIns="91425" anchor="t" anchorCtr="0">
            <a:noAutofit/>
          </a:bodyPr>
          <a:lstStyle/>
          <a:p>
            <a:pPr>
              <a:lnSpc>
                <a:spcPct val="115000"/>
              </a:lnSpc>
            </a:pPr>
            <a:r>
              <a:rPr lang="zh-CN" altLang="en-US" sz="1200" b="1" dirty="0">
                <a:solidFill>
                  <a:srgbClr val="5E005E"/>
                </a:solidFill>
                <a:latin typeface="Century Gothic"/>
                <a:ea typeface="Century Gothic"/>
                <a:cs typeface="Century Gothic"/>
                <a:sym typeface="Century Gothic"/>
              </a:rPr>
              <a:t>白金级会员是最高级别的会员，同时也是不遗余力位基金会托管的开源项目做贡献的机构。白金会员设有有专门的内部资源，与</a:t>
            </a:r>
            <a:r>
              <a:rPr lang="en-US" altLang="zh-CN" sz="1200" b="1" dirty="0">
                <a:solidFill>
                  <a:srgbClr val="5E005E"/>
                </a:solidFill>
                <a:latin typeface="Century Gothic"/>
                <a:ea typeface="Century Gothic"/>
                <a:cs typeface="Century Gothic"/>
                <a:sym typeface="Century Gothic"/>
              </a:rPr>
              <a:t>CNCF</a:t>
            </a:r>
            <a:r>
              <a:rPr lang="zh-CN" altLang="en-US" sz="1200" b="1" dirty="0">
                <a:solidFill>
                  <a:srgbClr val="5E005E"/>
                </a:solidFill>
                <a:latin typeface="Century Gothic"/>
                <a:ea typeface="Century Gothic"/>
                <a:cs typeface="Century Gothic"/>
                <a:sym typeface="Century Gothic"/>
              </a:rPr>
              <a:t> </a:t>
            </a:r>
            <a:r>
              <a:rPr lang="en-US" altLang="zh-CN" sz="1200" b="1" dirty="0">
                <a:solidFill>
                  <a:srgbClr val="5E005E"/>
                </a:solidFill>
                <a:latin typeface="Century Gothic"/>
                <a:ea typeface="Century Gothic"/>
                <a:cs typeface="Century Gothic"/>
                <a:sym typeface="Century Gothic"/>
              </a:rPr>
              <a:t>+ LF</a:t>
            </a:r>
            <a:r>
              <a:rPr lang="zh-CN" altLang="en-US" sz="1200" b="1" dirty="0">
                <a:solidFill>
                  <a:srgbClr val="5E005E"/>
                </a:solidFill>
                <a:latin typeface="Century Gothic"/>
                <a:ea typeface="Century Gothic"/>
                <a:cs typeface="Century Gothic"/>
                <a:sym typeface="Century Gothic"/>
              </a:rPr>
              <a:t>团队成员协同工作，致力于基金会项目的发展和采用。这些公司希望推动云原生计算无处不在，并发挥最积极的作用。白金会员公司在会员中扮演最积极的角色，推动云原生计算无处不在。</a:t>
            </a:r>
          </a:p>
          <a:p>
            <a:pPr marL="0" lvl="0" indent="0" rtl="0">
              <a:lnSpc>
                <a:spcPct val="115000"/>
              </a:lnSpc>
              <a:spcBef>
                <a:spcPts val="0"/>
              </a:spcBef>
              <a:spcAft>
                <a:spcPts val="0"/>
              </a:spcAft>
              <a:buNone/>
            </a:pPr>
            <a:r>
              <a:rPr lang="en-US" sz="1200" b="1" dirty="0">
                <a:solidFill>
                  <a:srgbClr val="5E005E"/>
                </a:solidFill>
                <a:latin typeface="Century Gothic"/>
                <a:ea typeface="Century Gothic"/>
                <a:cs typeface="Century Gothic"/>
                <a:sym typeface="Century Gothic"/>
              </a:rPr>
              <a:t> </a:t>
            </a:r>
            <a:endParaRPr sz="1200" b="1" dirty="0">
              <a:solidFill>
                <a:srgbClr val="5E005E"/>
              </a:solidFill>
              <a:latin typeface="Century Gothic"/>
              <a:ea typeface="Century Gothic"/>
              <a:cs typeface="Century Gothic"/>
              <a:sym typeface="Century Gothic"/>
            </a:endParaRPr>
          </a:p>
          <a:p>
            <a:pPr marL="0" lvl="0" indent="0" rtl="0">
              <a:spcBef>
                <a:spcPts val="0"/>
              </a:spcBef>
              <a:spcAft>
                <a:spcPts val="0"/>
              </a:spcAft>
              <a:buNone/>
            </a:pPr>
            <a:endParaRPr dirty="0">
              <a:solidFill>
                <a:srgbClr val="660066"/>
              </a:solidFill>
            </a:endParaRPr>
          </a:p>
        </p:txBody>
      </p:sp>
      <p:sp>
        <p:nvSpPr>
          <p:cNvPr id="1463" name="Google Shape;1463;p120"/>
          <p:cNvSpPr/>
          <p:nvPr/>
        </p:nvSpPr>
        <p:spPr>
          <a:xfrm rot="5400000">
            <a:off x="555724" y="29060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4" name="Google Shape;1464;p120"/>
          <p:cNvSpPr/>
          <p:nvPr/>
        </p:nvSpPr>
        <p:spPr>
          <a:xfrm rot="5400000">
            <a:off x="555724" y="31473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5" name="Google Shape;1465;p120"/>
          <p:cNvSpPr/>
          <p:nvPr/>
        </p:nvSpPr>
        <p:spPr>
          <a:xfrm rot="5400000">
            <a:off x="555724" y="41125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66" name="Google Shape;1466;p120"/>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346650" y="829600"/>
            <a:ext cx="883426" cy="1097475"/>
          </a:xfrm>
          <a:prstGeom prst="rect">
            <a:avLst/>
          </a:prstGeom>
          <a:noFill/>
          <a:ln>
            <a:noFill/>
          </a:ln>
        </p:spPr>
      </p:pic>
      <p:sp>
        <p:nvSpPr>
          <p:cNvPr id="1467" name="Google Shape;1467;p120"/>
          <p:cNvSpPr/>
          <p:nvPr/>
        </p:nvSpPr>
        <p:spPr>
          <a:xfrm rot="5400000">
            <a:off x="555724" y="33886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8" name="Google Shape;1468;p120"/>
          <p:cNvSpPr/>
          <p:nvPr/>
        </p:nvSpPr>
        <p:spPr>
          <a:xfrm rot="5400000">
            <a:off x="555724" y="36299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69" name="Google Shape;1469;p120"/>
          <p:cNvSpPr/>
          <p:nvPr/>
        </p:nvSpPr>
        <p:spPr>
          <a:xfrm rot="5400000">
            <a:off x="555724" y="3871220"/>
            <a:ext cx="106746" cy="92305"/>
          </a:xfrm>
          <a:prstGeom prst="flowChartExtract">
            <a:avLst/>
          </a:prstGeom>
          <a:solidFill>
            <a:srgbClr val="66006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283207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21"/>
          <p:cNvSpPr/>
          <p:nvPr/>
        </p:nvSpPr>
        <p:spPr>
          <a:xfrm>
            <a:off x="309975" y="2217700"/>
            <a:ext cx="8524200" cy="2450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75" name="Google Shape;1475;p121"/>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学术类或非盈利性会员</a:t>
            </a:r>
            <a:endParaRPr i="0" u="none" strike="noStrike" cap="none" dirty="0"/>
          </a:p>
        </p:txBody>
      </p:sp>
      <p:sp>
        <p:nvSpPr>
          <p:cNvPr id="1476" name="Google Shape;1476;p121"/>
          <p:cNvSpPr/>
          <p:nvPr/>
        </p:nvSpPr>
        <p:spPr>
          <a:xfrm>
            <a:off x="309975" y="2148100"/>
            <a:ext cx="8524200" cy="464400"/>
          </a:xfrm>
          <a:prstGeom prst="rect">
            <a:avLst/>
          </a:prstGeom>
          <a:solidFill>
            <a:srgbClr val="521068"/>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br>
              <a:rPr lang="en-US" sz="1800" b="1" dirty="0">
                <a:solidFill>
                  <a:srgbClr val="FFFFFF"/>
                </a:solidFill>
                <a:latin typeface="Century Gothic"/>
                <a:ea typeface="Century Gothic"/>
                <a:cs typeface="Century Gothic"/>
                <a:sym typeface="Century Gothic"/>
              </a:rPr>
            </a:br>
            <a:r>
              <a:rPr lang="zh-CN" altLang="en-US" sz="1800" b="1" dirty="0">
                <a:solidFill>
                  <a:srgbClr val="FFFFFF"/>
                </a:solidFill>
                <a:latin typeface="Century Gothic"/>
                <a:ea typeface="Century Gothic"/>
                <a:cs typeface="Century Gothic"/>
                <a:sym typeface="Century Gothic"/>
              </a:rPr>
              <a:t>学术类</a:t>
            </a:r>
            <a:r>
              <a:rPr lang="en-US" sz="1800" b="1" dirty="0">
                <a:solidFill>
                  <a:srgbClr val="FFFFFF"/>
                </a:solidFill>
                <a:latin typeface="Century Gothic"/>
                <a:ea typeface="Century Gothic"/>
                <a:cs typeface="Century Gothic"/>
                <a:sym typeface="Century Gothic"/>
              </a:rPr>
              <a:t>/</a:t>
            </a:r>
            <a:r>
              <a:rPr lang="zh-CN" altLang="en-US" sz="1800" b="1" dirty="0">
                <a:solidFill>
                  <a:srgbClr val="FFFFFF"/>
                </a:solidFill>
                <a:latin typeface="Century Gothic"/>
                <a:ea typeface="Century Gothic"/>
                <a:cs typeface="Century Gothic"/>
                <a:sym typeface="Century Gothic"/>
              </a:rPr>
              <a:t>非营利性会员的权益</a:t>
            </a:r>
            <a:r>
              <a:rPr lang="en-US" sz="1800" b="1" dirty="0">
                <a:solidFill>
                  <a:srgbClr val="FFFFFF"/>
                </a:solidFill>
                <a:latin typeface="Century Gothic"/>
                <a:ea typeface="Century Gothic"/>
                <a:cs typeface="Century Gothic"/>
                <a:sym typeface="Century Gothic"/>
              </a:rPr>
              <a:t>:</a:t>
            </a:r>
            <a:endParaRPr sz="1800" b="1" dirty="0">
              <a:solidFill>
                <a:srgbClr val="FFFFFF"/>
              </a:solidFill>
              <a:latin typeface="Century Gothic"/>
              <a:ea typeface="Century Gothic"/>
              <a:cs typeface="Century Gothic"/>
              <a:sym typeface="Century Gothic"/>
            </a:endParaRPr>
          </a:p>
          <a:p>
            <a:pPr marL="0" lvl="0" indent="0" rtl="0">
              <a:lnSpc>
                <a:spcPct val="115000"/>
              </a:lnSpc>
              <a:spcBef>
                <a:spcPts val="0"/>
              </a:spcBef>
              <a:spcAft>
                <a:spcPts val="0"/>
              </a:spcAft>
              <a:buNone/>
            </a:pPr>
            <a:endParaRPr b="1" dirty="0">
              <a:solidFill>
                <a:srgbClr val="FFFFFF"/>
              </a:solidFill>
              <a:latin typeface="Century Gothic"/>
              <a:ea typeface="Century Gothic"/>
              <a:cs typeface="Century Gothic"/>
              <a:sym typeface="Century Gothic"/>
            </a:endParaRPr>
          </a:p>
        </p:txBody>
      </p:sp>
      <p:sp>
        <p:nvSpPr>
          <p:cNvPr id="1477" name="Google Shape;1477;p121"/>
          <p:cNvSpPr txBox="1"/>
          <p:nvPr/>
        </p:nvSpPr>
        <p:spPr>
          <a:xfrm>
            <a:off x="257175" y="2741050"/>
            <a:ext cx="8215500" cy="1926000"/>
          </a:xfrm>
          <a:prstGeom prst="rect">
            <a:avLst/>
          </a:prstGeom>
          <a:noFill/>
          <a:ln>
            <a:noFill/>
          </a:ln>
        </p:spPr>
        <p:txBody>
          <a:bodyPr spcFirstLastPara="1" wrap="square" lIns="91425" tIns="45700" rIns="91425" bIns="45700" anchor="t" anchorCtr="0">
            <a:noAutofit/>
          </a:bodyPr>
          <a:lstStyle/>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参加所有市场推广活动，社区活动，以及思想领导力的表现机会。</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获得</a:t>
            </a:r>
            <a:r>
              <a:rPr lang="en-US" dirty="0" err="1">
                <a:solidFill>
                  <a:schemeClr val="dk1"/>
                </a:solidFill>
                <a:latin typeface="Century Gothic"/>
                <a:ea typeface="Century Gothic"/>
                <a:cs typeface="Century Gothic"/>
                <a:sym typeface="Century Gothic"/>
              </a:rPr>
              <a:t>KubeCon</a:t>
            </a:r>
            <a:r>
              <a:rPr lang="en-US" dirty="0">
                <a:solidFill>
                  <a:schemeClr val="dk1"/>
                </a:solidFill>
                <a:latin typeface="Century Gothic"/>
                <a:ea typeface="Century Gothic"/>
                <a:cs typeface="Century Gothic"/>
                <a:sym typeface="Century Gothic"/>
              </a:rPr>
              <a:t> + </a:t>
            </a:r>
            <a:r>
              <a:rPr lang="en-US" dirty="0" err="1">
                <a:solidFill>
                  <a:schemeClr val="dk1"/>
                </a:solidFill>
                <a:latin typeface="Century Gothic"/>
                <a:ea typeface="Century Gothic"/>
                <a:cs typeface="Century Gothic"/>
                <a:sym typeface="Century Gothic"/>
              </a:rPr>
              <a:t>CloudNativeCon</a:t>
            </a:r>
            <a:r>
              <a:rPr lang="en-US" dirty="0">
                <a:solidFill>
                  <a:schemeClr val="dk1"/>
                </a:solidFill>
                <a:latin typeface="Century Gothic"/>
                <a:ea typeface="Century Gothic"/>
                <a:cs typeface="Century Gothic"/>
                <a:sym typeface="Century Gothic"/>
              </a:rPr>
              <a:t> </a:t>
            </a:r>
            <a:r>
              <a:rPr lang="zh-CN" altLang="en-US" dirty="0">
                <a:solidFill>
                  <a:schemeClr val="dk1"/>
                </a:solidFill>
                <a:latin typeface="Century Gothic"/>
                <a:ea typeface="Century Gothic"/>
                <a:cs typeface="Century Gothic"/>
                <a:sym typeface="Century Gothic"/>
              </a:rPr>
              <a:t>赞助折扣。</a:t>
            </a: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官网及市场推广材料中将您的组织作为会员展示组织</a:t>
            </a:r>
            <a:r>
              <a:rPr lang="en-US" altLang="zh-CN" dirty="0">
                <a:solidFill>
                  <a:schemeClr val="dk1"/>
                </a:solidFill>
                <a:latin typeface="Century Gothic"/>
                <a:ea typeface="Century Gothic"/>
                <a:cs typeface="Century Gothic"/>
                <a:sym typeface="Century Gothic"/>
              </a:rPr>
              <a:t>logo</a:t>
            </a:r>
            <a:r>
              <a:rPr lang="zh-CN" altLang="en-US" dirty="0">
                <a:solidFill>
                  <a:schemeClr val="dk1"/>
                </a:solidFill>
                <a:latin typeface="Century Gothic"/>
                <a:ea typeface="Century Gothic"/>
                <a:cs typeface="Century Gothic"/>
                <a:sym typeface="Century Gothic"/>
              </a:rPr>
              <a:t>。</a:t>
            </a:r>
            <a:endParaRPr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endParaRPr lang="en-US" altLang="zh-CN" dirty="0">
              <a:solidFill>
                <a:schemeClr val="dk1"/>
              </a:solidFill>
              <a:latin typeface="Century Gothic"/>
              <a:ea typeface="Century Gothic"/>
              <a:cs typeface="Century Gothic"/>
              <a:sym typeface="Century Gothic"/>
            </a:endParaRPr>
          </a:p>
          <a:p>
            <a:pPr marL="457200" lvl="0" indent="0" rtl="0">
              <a:lnSpc>
                <a:spcPct val="150000"/>
              </a:lnSpc>
              <a:spcBef>
                <a:spcPts val="0"/>
              </a:spcBef>
              <a:spcAft>
                <a:spcPts val="0"/>
              </a:spcAft>
              <a:buNone/>
            </a:pPr>
            <a:r>
              <a:rPr lang="zh-CN" altLang="en-US" dirty="0">
                <a:solidFill>
                  <a:schemeClr val="dk1"/>
                </a:solidFill>
                <a:latin typeface="Century Gothic"/>
                <a:ea typeface="Century Gothic"/>
                <a:cs typeface="Century Gothic"/>
                <a:sym typeface="Century Gothic"/>
              </a:rPr>
              <a:t>在</a:t>
            </a:r>
            <a:r>
              <a:rPr lang="en-US" altLang="zh-CN" dirty="0">
                <a:solidFill>
                  <a:schemeClr val="dk1"/>
                </a:solidFill>
                <a:latin typeface="Century Gothic"/>
                <a:ea typeface="Century Gothic"/>
                <a:cs typeface="Century Gothic"/>
                <a:sym typeface="Century Gothic"/>
              </a:rPr>
              <a:t>CNCF</a:t>
            </a:r>
            <a:r>
              <a:rPr lang="zh-CN" altLang="en-US" dirty="0">
                <a:solidFill>
                  <a:schemeClr val="dk1"/>
                </a:solidFill>
                <a:latin typeface="Century Gothic"/>
                <a:ea typeface="Century Gothic"/>
                <a:cs typeface="Century Gothic"/>
                <a:sym typeface="Century Gothic"/>
              </a:rPr>
              <a:t>每季白银新进会员公告中介绍您的机构。</a:t>
            </a:r>
            <a:endParaRPr dirty="0">
              <a:solidFill>
                <a:schemeClr val="dk1"/>
              </a:solidFill>
              <a:latin typeface="Century Gothic"/>
              <a:ea typeface="Century Gothic"/>
              <a:cs typeface="Century Gothic"/>
              <a:sym typeface="Century Gothic"/>
            </a:endParaRPr>
          </a:p>
          <a:p>
            <a:pPr marL="0" marR="0" lvl="0" indent="0" algn="l" rtl="0">
              <a:lnSpc>
                <a:spcPct val="150000"/>
              </a:lnSpc>
              <a:spcBef>
                <a:spcPts val="600"/>
              </a:spcBef>
              <a:spcAft>
                <a:spcPts val="0"/>
              </a:spcAft>
              <a:buNone/>
            </a:pPr>
            <a:endParaRPr dirty="0">
              <a:solidFill>
                <a:schemeClr val="dk1"/>
              </a:solidFill>
              <a:latin typeface="Century Gothic"/>
              <a:ea typeface="Century Gothic"/>
              <a:cs typeface="Century Gothic"/>
              <a:sym typeface="Century Gothic"/>
            </a:endParaRPr>
          </a:p>
        </p:txBody>
      </p:sp>
      <p:sp>
        <p:nvSpPr>
          <p:cNvPr id="1478" name="Google Shape;1478;p121"/>
          <p:cNvSpPr/>
          <p:nvPr/>
        </p:nvSpPr>
        <p:spPr>
          <a:xfrm rot="5400000">
            <a:off x="514989" y="2819061"/>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79" name="Google Shape;1479;p121"/>
          <p:cNvSpPr txBox="1"/>
          <p:nvPr/>
        </p:nvSpPr>
        <p:spPr>
          <a:xfrm>
            <a:off x="1999350" y="946875"/>
            <a:ext cx="6902100" cy="996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800" b="1" dirty="0">
                <a:solidFill>
                  <a:srgbClr val="521068"/>
                </a:solidFill>
                <a:latin typeface="Century Gothic"/>
                <a:ea typeface="Century Gothic"/>
                <a:cs typeface="Century Gothic"/>
                <a:sym typeface="Century Gothic"/>
              </a:rPr>
              <a:t>学术类和非盈利性会员仅限于学术机构及非盈利机构申请。</a:t>
            </a:r>
            <a:endParaRPr sz="1800" b="1" dirty="0">
              <a:solidFill>
                <a:srgbClr val="521068"/>
              </a:solidFill>
              <a:latin typeface="Century Gothic"/>
              <a:ea typeface="Century Gothic"/>
              <a:cs typeface="Century Gothic"/>
              <a:sym typeface="Century Gothic"/>
            </a:endParaRPr>
          </a:p>
        </p:txBody>
      </p:sp>
      <p:sp>
        <p:nvSpPr>
          <p:cNvPr id="1480" name="Google Shape;1480;p121"/>
          <p:cNvSpPr/>
          <p:nvPr/>
        </p:nvSpPr>
        <p:spPr>
          <a:xfrm rot="5400000">
            <a:off x="514989" y="315365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1" name="Google Shape;1481;p121"/>
          <p:cNvSpPr/>
          <p:nvPr/>
        </p:nvSpPr>
        <p:spPr>
          <a:xfrm rot="5400000">
            <a:off x="514989" y="3520842"/>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82" name="Google Shape;1482;p121"/>
          <p:cNvSpPr/>
          <p:nvPr/>
        </p:nvSpPr>
        <p:spPr>
          <a:xfrm rot="5400000">
            <a:off x="514989" y="4113839"/>
            <a:ext cx="135346" cy="117025"/>
          </a:xfrm>
          <a:prstGeom prst="flowChartExtract">
            <a:avLst/>
          </a:prstGeom>
          <a:solidFill>
            <a:srgbClr val="5210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pic>
        <p:nvPicPr>
          <p:cNvPr id="1483" name="Google Shape;1483;p12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05701" y="641075"/>
            <a:ext cx="1598550" cy="1454676"/>
          </a:xfrm>
          <a:prstGeom prst="rect">
            <a:avLst/>
          </a:prstGeom>
          <a:noFill/>
          <a:ln>
            <a:noFill/>
          </a:ln>
        </p:spPr>
      </p:pic>
    </p:spTree>
    <p:extLst>
      <p:ext uri="{BB962C8B-B14F-4D97-AF65-F5344CB8AC3E}">
        <p14:creationId xmlns:p14="http://schemas.microsoft.com/office/powerpoint/2010/main" val="324261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2"/>
          <p:cNvSpPr/>
          <p:nvPr/>
        </p:nvSpPr>
        <p:spPr>
          <a:xfrm>
            <a:off x="309975" y="2217700"/>
            <a:ext cx="8524200" cy="25314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489" name="Google Shape;1489;p122"/>
          <p:cNvSpPr txBox="1">
            <a:spLocks noGrp="1"/>
          </p:cNvSpPr>
          <p:nvPr>
            <p:ph type="title"/>
          </p:nvPr>
        </p:nvSpPr>
        <p:spPr>
          <a:xfrm>
            <a:off x="257175" y="1689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dirty="0"/>
              <a:t>最终用户社区</a:t>
            </a:r>
            <a:endParaRPr i="0" u="none" strike="noStrike" cap="none" dirty="0"/>
          </a:p>
        </p:txBody>
      </p:sp>
      <p:sp>
        <p:nvSpPr>
          <p:cNvPr id="1490" name="Google Shape;1490;p122"/>
          <p:cNvSpPr/>
          <p:nvPr/>
        </p:nvSpPr>
        <p:spPr>
          <a:xfrm>
            <a:off x="309975" y="2042013"/>
            <a:ext cx="8524200" cy="42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CN" altLang="en-US" sz="1500" b="1" dirty="0">
                <a:solidFill>
                  <a:srgbClr val="FFFFFF"/>
                </a:solidFill>
                <a:latin typeface="Century Gothic"/>
                <a:ea typeface="Century Gothic"/>
                <a:cs typeface="Century Gothic"/>
                <a:sym typeface="Century Gothic"/>
              </a:rPr>
              <a:t>加入</a:t>
            </a:r>
            <a:r>
              <a:rPr lang="en-US" sz="1500" b="1" dirty="0">
                <a:solidFill>
                  <a:srgbClr val="FFFFFF"/>
                </a:solidFill>
                <a:latin typeface="Century Gothic"/>
                <a:ea typeface="Century Gothic"/>
                <a:cs typeface="Century Gothic"/>
                <a:sym typeface="Century Gothic"/>
              </a:rPr>
              <a:t>CNCF</a:t>
            </a:r>
            <a:r>
              <a:rPr lang="zh-CN" altLang="en-US" sz="1500" b="1" dirty="0">
                <a:solidFill>
                  <a:srgbClr val="FFFFFF"/>
                </a:solidFill>
                <a:latin typeface="Century Gothic"/>
                <a:ea typeface="Century Gothic"/>
                <a:cs typeface="Century Gothic"/>
                <a:sym typeface="Century Gothic"/>
              </a:rPr>
              <a:t>最终用户社区的权益包括</a:t>
            </a:r>
            <a:r>
              <a:rPr lang="en-US" sz="1500"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491" name="Google Shape;1491;p122"/>
          <p:cNvSpPr txBox="1"/>
          <p:nvPr/>
        </p:nvSpPr>
        <p:spPr>
          <a:xfrm>
            <a:off x="257175" y="2557350"/>
            <a:ext cx="8401200" cy="2088900"/>
          </a:xfrm>
          <a:prstGeom prst="rect">
            <a:avLst/>
          </a:prstGeom>
          <a:noFill/>
          <a:ln>
            <a:noFill/>
          </a:ln>
        </p:spPr>
        <p:txBody>
          <a:bodyPr spcFirstLastPara="1" wrap="square" lIns="91425" tIns="45700" rIns="91425" bIns="45700" anchor="t" anchorCtr="0">
            <a:noAutofit/>
          </a:bodyPr>
          <a:lstStyle/>
          <a:p>
            <a:pPr marL="457200" lvl="0">
              <a:lnSpc>
                <a:spcPct val="150000"/>
              </a:lnSpc>
            </a:pPr>
            <a:r>
              <a:rPr lang="zh-CN" altLang="en-US" sz="1000" dirty="0">
                <a:solidFill>
                  <a:schemeClr val="dk1"/>
                </a:solidFill>
                <a:latin typeface="Century Gothic"/>
                <a:ea typeface="Century Gothic"/>
                <a:cs typeface="Century Gothic"/>
                <a:sym typeface="Century Gothic"/>
              </a:rPr>
              <a:t>每月有专门的最终用户电话会议、邮件列表以及</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通道。每个月，我们为最终用户会员安排一次机会，聆听云原生社区社区领袖，包括项目的维护人员、管委会和技术监督委员会成员、未来的项目负责人的讲话及他们相互的讨论。</a:t>
            </a:r>
          </a:p>
          <a:p>
            <a:pPr marL="457200" lvl="0">
              <a:lnSpc>
                <a:spcPct val="150000"/>
              </a:lnSpc>
            </a:pPr>
            <a:r>
              <a:rPr lang="zh-CN" altLang="en-US" sz="1000" dirty="0">
                <a:solidFill>
                  <a:schemeClr val="dk1"/>
                </a:solidFill>
                <a:latin typeface="Century Gothic"/>
                <a:ea typeface="Century Gothic"/>
                <a:cs typeface="Century Gothic"/>
                <a:sym typeface="Century Gothic"/>
              </a:rPr>
              <a:t>                                                                                                                                                                                                                             投票选举一名最终用户社区代表进入技术监督委员会（</a:t>
            </a:r>
            <a:r>
              <a:rPr lang="en-US" altLang="zh-CN" sz="1000" u="sng" dirty="0">
                <a:solidFill>
                  <a:srgbClr val="1155CC"/>
                </a:solidFill>
                <a:latin typeface="Century Gothic"/>
                <a:ea typeface="Century Gothic"/>
                <a:cs typeface="Century Gothic"/>
                <a:sym typeface="Century Gothic"/>
                <a:hlinkClick r:id="rId3"/>
              </a:rPr>
              <a:t>TOC</a:t>
            </a:r>
            <a:r>
              <a:rPr lang="zh-CN" altLang="en-US" sz="1000" dirty="0">
                <a:solidFill>
                  <a:schemeClr val="dk1"/>
                </a:solidFill>
                <a:latin typeface="Century Gothic"/>
                <a:ea typeface="Century Gothic"/>
                <a:cs typeface="Century Gothic"/>
                <a:sym typeface="Century Gothic"/>
              </a:rPr>
              <a:t>）。</a:t>
            </a:r>
          </a:p>
          <a:p>
            <a:pPr marL="457200" lvl="0">
              <a:lnSpc>
                <a:spcPct val="150000"/>
              </a:lnSpc>
            </a:pPr>
            <a:r>
              <a:rPr lang="zh-CN" altLang="en-US" sz="1000" dirty="0">
                <a:solidFill>
                  <a:schemeClr val="dk1"/>
                </a:solidFill>
                <a:latin typeface="Century Gothic"/>
                <a:ea typeface="Century Gothic"/>
                <a:cs typeface="Century Gothic"/>
                <a:sym typeface="Century Gothic"/>
              </a:rPr>
              <a:t>提供机会促进最终用户会员与</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社区交流，包括在网站上显示用户会员的标志，在新闻报导和分析简报中提及用户会员的名称等。（这是可选的；对希望不公开他们参与的最终用户社区成员，我们支持和配合）。</a:t>
            </a:r>
            <a:endParaRPr lang="en-US" altLang="zh-CN" sz="1000" dirty="0">
              <a:solidFill>
                <a:schemeClr val="dk1"/>
              </a:solidFill>
              <a:latin typeface="Century Gothic"/>
              <a:ea typeface="Century Gothic"/>
              <a:cs typeface="Century Gothic"/>
              <a:sym typeface="Century Gothic"/>
            </a:endParaRPr>
          </a:p>
          <a:p>
            <a:pPr marL="457200" lvl="0">
              <a:lnSpc>
                <a:spcPct val="150000"/>
              </a:lnSpc>
            </a:pPr>
            <a:endParaRPr lang="zh-CN" altLang="en-US" sz="1000" dirty="0">
              <a:solidFill>
                <a:schemeClr val="dk1"/>
              </a:solidFill>
              <a:latin typeface="Century Gothic"/>
              <a:ea typeface="Century Gothic"/>
              <a:cs typeface="Century Gothic"/>
              <a:sym typeface="Century Gothic"/>
            </a:endParaRPr>
          </a:p>
          <a:p>
            <a:pPr marL="457200" lvl="0">
              <a:lnSpc>
                <a:spcPct val="150000"/>
              </a:lnSpc>
            </a:pP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张门票参加云原生社区的盛会</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欧洲、中国或北美（公司少于</a:t>
            </a: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名员工的提供</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a:t>
            </a:r>
          </a:p>
        </p:txBody>
      </p:sp>
      <p:sp>
        <p:nvSpPr>
          <p:cNvPr id="1492" name="Google Shape;1492;p122"/>
          <p:cNvSpPr txBox="1"/>
          <p:nvPr/>
        </p:nvSpPr>
        <p:spPr>
          <a:xfrm>
            <a:off x="1513900" y="709363"/>
            <a:ext cx="7329000" cy="930600"/>
          </a:xfrm>
          <a:prstGeom prst="rect">
            <a:avLst/>
          </a:prstGeom>
          <a:noFill/>
          <a:ln>
            <a:noFill/>
          </a:ln>
        </p:spPr>
        <p:txBody>
          <a:bodyPr spcFirstLastPara="1" wrap="square" lIns="91425" tIns="91425" rIns="91425" bIns="91425" anchor="t" anchorCtr="0">
            <a:noAutofit/>
          </a:bodyPr>
          <a:lstStyle/>
          <a:p>
            <a:pPr>
              <a:lnSpc>
                <a:spcPct val="115000"/>
              </a:lnSpc>
            </a:pP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为最终用户提供多种机会来参与社区贡献，并为自己发声。那些进限于在自己公司内部使用云原生计算技术，但不对外出售任何云原生服务公司有资格参加</a:t>
            </a:r>
            <a:r>
              <a:rPr lang="zh-CN" altLang="en-US" sz="1300" b="1" u="sng" dirty="0">
                <a:solidFill>
                  <a:schemeClr val="hlink"/>
                </a:solidFill>
                <a:latin typeface="Century Gothic"/>
                <a:ea typeface="Century Gothic"/>
                <a:cs typeface="Century Gothic"/>
                <a:sym typeface="Century Gothic"/>
                <a:hlinkClick r:id="rId4"/>
              </a:rPr>
              <a:t>最终用户社区</a:t>
            </a:r>
            <a:r>
              <a:rPr lang="zh-CN" altLang="en-US" sz="1300" b="1" dirty="0">
                <a:solidFill>
                  <a:schemeClr val="accent2"/>
                </a:solidFill>
                <a:latin typeface="Century Gothic"/>
                <a:ea typeface="Century Gothic"/>
                <a:cs typeface="Century Gothic"/>
                <a:sym typeface="Century Gothic"/>
              </a:rPr>
              <a:t>。在这里，你有机会与同行合作确立最佳操作方式，直接接触项目维护者，并且向</a:t>
            </a:r>
            <a:r>
              <a:rPr lang="en-US" altLang="zh-CN" sz="1300" b="1" dirty="0">
                <a:solidFill>
                  <a:schemeClr val="accent2"/>
                </a:solidFill>
                <a:latin typeface="Century Gothic"/>
                <a:ea typeface="Century Gothic"/>
                <a:cs typeface="Century Gothic"/>
                <a:sym typeface="Century Gothic"/>
              </a:rPr>
              <a:t>CNCF</a:t>
            </a:r>
            <a:r>
              <a:rPr lang="zh-CN" altLang="en-US" sz="1300" b="1" dirty="0">
                <a:solidFill>
                  <a:schemeClr val="accent2"/>
                </a:solidFill>
                <a:latin typeface="Century Gothic"/>
                <a:ea typeface="Century Gothic"/>
                <a:cs typeface="Century Gothic"/>
                <a:sym typeface="Century Gothic"/>
              </a:rPr>
              <a:t>提供反馈意见。</a:t>
            </a:r>
          </a:p>
          <a:p>
            <a:pPr marL="0" lvl="0" indent="0" rtl="0">
              <a:lnSpc>
                <a:spcPct val="115000"/>
              </a:lnSpc>
              <a:spcBef>
                <a:spcPts val="0"/>
              </a:spcBef>
              <a:spcAft>
                <a:spcPts val="0"/>
              </a:spcAft>
              <a:buNone/>
            </a:pPr>
            <a:br>
              <a:rPr lang="en-US" sz="1800" b="1" dirty="0">
                <a:solidFill>
                  <a:srgbClr val="521068"/>
                </a:solidFill>
                <a:latin typeface="Century Gothic"/>
                <a:ea typeface="Century Gothic"/>
                <a:cs typeface="Century Gothic"/>
                <a:sym typeface="Century Gothic"/>
              </a:rPr>
            </a:br>
            <a:endParaRPr sz="1800" b="1" dirty="0">
              <a:solidFill>
                <a:srgbClr val="521068"/>
              </a:solidFill>
              <a:latin typeface="Century Gothic"/>
              <a:ea typeface="Century Gothic"/>
              <a:cs typeface="Century Gothic"/>
              <a:sym typeface="Century Gothic"/>
            </a:endParaRPr>
          </a:p>
        </p:txBody>
      </p:sp>
      <p:pic>
        <p:nvPicPr>
          <p:cNvPr id="1493" name="Google Shape;1493;p122"/>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13400" y="724525"/>
            <a:ext cx="1200503" cy="1204524"/>
          </a:xfrm>
          <a:prstGeom prst="rect">
            <a:avLst/>
          </a:prstGeom>
          <a:noFill/>
          <a:ln>
            <a:noFill/>
          </a:ln>
        </p:spPr>
      </p:pic>
      <p:sp>
        <p:nvSpPr>
          <p:cNvPr id="1494" name="Google Shape;1494;p122"/>
          <p:cNvSpPr/>
          <p:nvPr/>
        </p:nvSpPr>
        <p:spPr>
          <a:xfrm rot="5400000">
            <a:off x="517624" y="2664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5" name="Google Shape;1495;p122"/>
          <p:cNvSpPr/>
          <p:nvPr/>
        </p:nvSpPr>
        <p:spPr>
          <a:xfrm rot="5400000">
            <a:off x="517624" y="3278158"/>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6" name="Google Shape;1496;p122"/>
          <p:cNvSpPr/>
          <p:nvPr/>
        </p:nvSpPr>
        <p:spPr>
          <a:xfrm rot="5400000">
            <a:off x="517624" y="35791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
        <p:nvSpPr>
          <p:cNvPr id="1497" name="Google Shape;1497;p122"/>
          <p:cNvSpPr/>
          <p:nvPr/>
        </p:nvSpPr>
        <p:spPr>
          <a:xfrm rot="5400000">
            <a:off x="517624" y="4188720"/>
            <a:ext cx="106746" cy="92305"/>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9E1A6F"/>
              </a:solidFill>
            </a:endParaRPr>
          </a:p>
        </p:txBody>
      </p:sp>
    </p:spTree>
    <p:extLst>
      <p:ext uri="{BB962C8B-B14F-4D97-AF65-F5344CB8AC3E}">
        <p14:creationId xmlns:p14="http://schemas.microsoft.com/office/powerpoint/2010/main" val="349587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sz="2600" i="0" u="none" strike="noStrike" cap="none"/>
              <a:t>今天，Linux基金会远远大于Linux</a:t>
            </a:r>
            <a:endParaRPr sz="2600" i="0" u="none" strike="noStrike" cap="none"/>
          </a:p>
        </p:txBody>
      </p:sp>
      <p:cxnSp>
        <p:nvCxnSpPr>
          <p:cNvPr id="603" name="Google Shape;603;p87"/>
          <p:cNvCxnSpPr/>
          <p:nvPr/>
        </p:nvCxnSpPr>
        <p:spPr>
          <a:xfrm>
            <a:off x="99245" y="2206659"/>
            <a:ext cx="1238400" cy="0"/>
          </a:xfrm>
          <a:prstGeom prst="straightConnector1">
            <a:avLst/>
          </a:prstGeom>
          <a:noFill/>
          <a:ln w="9525" cap="flat" cmpd="sng">
            <a:solidFill>
              <a:srgbClr val="BFBFBF"/>
            </a:solidFill>
            <a:prstDash val="solid"/>
            <a:round/>
            <a:headEnd type="none" w="sm" len="sm"/>
            <a:tailEnd type="none" w="sm" len="sm"/>
          </a:ln>
        </p:spPr>
      </p:cxnSp>
      <p:sp>
        <p:nvSpPr>
          <p:cNvPr id="604" name="Google Shape;604;p87"/>
          <p:cNvSpPr txBox="1"/>
          <p:nvPr/>
        </p:nvSpPr>
        <p:spPr>
          <a:xfrm>
            <a:off x="99245" y="2243424"/>
            <a:ext cx="1238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我们正在通过计划帮助全球的隐私和安全性对整个网络进行加密。</a:t>
            </a:r>
            <a:endParaRPr/>
          </a:p>
        </p:txBody>
      </p:sp>
      <p:sp>
        <p:nvSpPr>
          <p:cNvPr id="605" name="Google Shape;605;p87"/>
          <p:cNvSpPr txBox="1"/>
          <p:nvPr/>
        </p:nvSpPr>
        <p:spPr>
          <a:xfrm>
            <a:off x="170795" y="1789826"/>
            <a:ext cx="10953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dirty="0" err="1">
                <a:solidFill>
                  <a:srgbClr val="595959"/>
                </a:solidFill>
                <a:latin typeface="Century Gothic"/>
                <a:ea typeface="Century Gothic"/>
                <a:cs typeface="Century Gothic"/>
                <a:sym typeface="Century Gothic"/>
              </a:rPr>
              <a:t>安全</a:t>
            </a:r>
            <a:endParaRPr dirty="0"/>
          </a:p>
        </p:txBody>
      </p:sp>
      <p:pic>
        <p:nvPicPr>
          <p:cNvPr id="606" name="Google Shape;606;p87"/>
          <p:cNvPicPr preferRelativeResize="0"/>
          <p:nvPr/>
        </p:nvPicPr>
        <p:blipFill rotWithShape="1">
          <a:blip r:embed="rId3">
            <a:alphaModFix/>
          </a:blip>
          <a:srcRect/>
          <a:stretch/>
        </p:blipFill>
        <p:spPr>
          <a:xfrm>
            <a:off x="99251" y="3560222"/>
            <a:ext cx="1238400" cy="561600"/>
          </a:xfrm>
          <a:prstGeom prst="rect">
            <a:avLst/>
          </a:prstGeom>
          <a:noFill/>
          <a:ln>
            <a:noFill/>
          </a:ln>
        </p:spPr>
      </p:pic>
      <p:cxnSp>
        <p:nvCxnSpPr>
          <p:cNvPr id="607" name="Google Shape;607;p87"/>
          <p:cNvCxnSpPr/>
          <p:nvPr/>
        </p:nvCxnSpPr>
        <p:spPr>
          <a:xfrm>
            <a:off x="143575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08" name="Google Shape;608;p87"/>
          <p:cNvSpPr txBox="1"/>
          <p:nvPr/>
        </p:nvSpPr>
        <p:spPr>
          <a:xfrm>
            <a:off x="1333002" y="1789826"/>
            <a:ext cx="14592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网络</a:t>
            </a:r>
            <a:endParaRPr sz="1800" b="1" i="0" u="none" strike="noStrike" cap="none">
              <a:solidFill>
                <a:srgbClr val="595959"/>
              </a:solidFill>
              <a:latin typeface="Century Gothic"/>
              <a:ea typeface="Century Gothic"/>
              <a:cs typeface="Century Gothic"/>
              <a:sym typeface="Century Gothic"/>
            </a:endParaRPr>
          </a:p>
        </p:txBody>
      </p:sp>
      <p:sp>
        <p:nvSpPr>
          <p:cNvPr id="609" name="Google Shape;609;p87"/>
          <p:cNvSpPr txBox="1"/>
          <p:nvPr/>
        </p:nvSpPr>
        <p:spPr>
          <a:xfrm>
            <a:off x="129940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我们围绕网络创造生态系统以提高在不断变化的软件定义数据中心的灵活性。</a:t>
            </a:r>
            <a:endParaRPr/>
          </a:p>
        </p:txBody>
      </p:sp>
      <p:cxnSp>
        <p:nvCxnSpPr>
          <p:cNvPr id="610" name="Google Shape;610;p87"/>
          <p:cNvCxnSpPr/>
          <p:nvPr/>
        </p:nvCxnSpPr>
        <p:spPr>
          <a:xfrm>
            <a:off x="2984985"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1" name="Google Shape;611;p87"/>
          <p:cNvSpPr txBox="1"/>
          <p:nvPr/>
        </p:nvSpPr>
        <p:spPr>
          <a:xfrm>
            <a:off x="3182835" y="1789826"/>
            <a:ext cx="858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云</a:t>
            </a:r>
            <a:endParaRPr/>
          </a:p>
        </p:txBody>
      </p:sp>
      <p:sp>
        <p:nvSpPr>
          <p:cNvPr id="612" name="Google Shape;612;p87"/>
          <p:cNvSpPr txBox="1"/>
          <p:nvPr/>
        </p:nvSpPr>
        <p:spPr>
          <a:xfrm>
            <a:off x="2848635"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我们正在创造云的可移植性层，驱动事实上的标准，并制定针对所有云的编排层。</a:t>
            </a:r>
            <a:endParaRPr/>
          </a:p>
        </p:txBody>
      </p:sp>
      <p:cxnSp>
        <p:nvCxnSpPr>
          <p:cNvPr id="613" name="Google Shape;613;p87"/>
          <p:cNvCxnSpPr/>
          <p:nvPr/>
        </p:nvCxnSpPr>
        <p:spPr>
          <a:xfrm>
            <a:off x="4607702"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4" name="Google Shape;614;p87"/>
          <p:cNvSpPr txBox="1"/>
          <p:nvPr/>
        </p:nvSpPr>
        <p:spPr>
          <a:xfrm>
            <a:off x="4496252" y="1789826"/>
            <a:ext cx="1476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汽车</a:t>
            </a:r>
            <a:endParaRPr/>
          </a:p>
        </p:txBody>
      </p:sp>
      <p:sp>
        <p:nvSpPr>
          <p:cNvPr id="615" name="Google Shape;615;p87"/>
          <p:cNvSpPr txBox="1"/>
          <p:nvPr/>
        </p:nvSpPr>
        <p:spPr>
          <a:xfrm>
            <a:off x="4471352" y="2243424"/>
            <a:ext cx="1526400" cy="14103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我们正在为汽车行业创造信息娱乐平台，可扩展到仪表板和远程信息处理系统。</a:t>
            </a:r>
            <a:endParaRPr/>
          </a:p>
        </p:txBody>
      </p:sp>
      <p:pic>
        <p:nvPicPr>
          <p:cNvPr id="616" name="Google Shape;616;p87"/>
          <p:cNvPicPr preferRelativeResize="0"/>
          <p:nvPr/>
        </p:nvPicPr>
        <p:blipFill rotWithShape="1">
          <a:blip r:embed="rId4">
            <a:alphaModFix/>
          </a:blip>
          <a:srcRect/>
          <a:stretch/>
        </p:blipFill>
        <p:spPr>
          <a:xfrm>
            <a:off x="4654550" y="3560222"/>
            <a:ext cx="1239300" cy="561600"/>
          </a:xfrm>
          <a:prstGeom prst="rect">
            <a:avLst/>
          </a:prstGeom>
          <a:noFill/>
          <a:ln>
            <a:noFill/>
          </a:ln>
        </p:spPr>
      </p:pic>
      <p:cxnSp>
        <p:nvCxnSpPr>
          <p:cNvPr id="617" name="Google Shape;617;p87"/>
          <p:cNvCxnSpPr/>
          <p:nvPr/>
        </p:nvCxnSpPr>
        <p:spPr>
          <a:xfrm>
            <a:off x="615704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18" name="Google Shape;618;p87"/>
          <p:cNvSpPr txBox="1"/>
          <p:nvPr/>
        </p:nvSpPr>
        <p:spPr>
          <a:xfrm>
            <a:off x="606554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i="0" u="none" strike="noStrike" cap="none">
                <a:solidFill>
                  <a:srgbClr val="595959"/>
                </a:solidFill>
                <a:latin typeface="Century Gothic"/>
                <a:ea typeface="Century Gothic"/>
                <a:cs typeface="Century Gothic"/>
                <a:sym typeface="Century Gothic"/>
              </a:rPr>
              <a:t>区块链</a:t>
            </a:r>
            <a:endParaRPr/>
          </a:p>
        </p:txBody>
      </p:sp>
      <p:sp>
        <p:nvSpPr>
          <p:cNvPr id="619" name="Google Shape;619;p87"/>
          <p:cNvSpPr txBox="1"/>
          <p:nvPr/>
        </p:nvSpPr>
        <p:spPr>
          <a:xfrm>
            <a:off x="602069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b="0" i="0" u="none" strike="noStrike" cap="none">
                <a:solidFill>
                  <a:srgbClr val="595959"/>
                </a:solidFill>
                <a:latin typeface="Century Gothic"/>
                <a:ea typeface="Century Gothic"/>
                <a:cs typeface="Century Gothic"/>
                <a:sym typeface="Century Gothic"/>
              </a:rPr>
              <a:t>我们正在创造一个永久的、安全的分布式账本，使得更容易地创造具有成本效益的、分散的业务网络。</a:t>
            </a:r>
            <a:endParaRPr/>
          </a:p>
        </p:txBody>
      </p:sp>
      <p:sp>
        <p:nvSpPr>
          <p:cNvPr id="620" name="Google Shape;620;p87"/>
          <p:cNvSpPr txBox="1"/>
          <p:nvPr/>
        </p:nvSpPr>
        <p:spPr>
          <a:xfrm>
            <a:off x="1153419" y="4222184"/>
            <a:ext cx="7197300" cy="253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50">
                <a:solidFill>
                  <a:srgbClr val="0099EE"/>
                </a:solidFill>
                <a:latin typeface="Century Gothic"/>
                <a:ea typeface="Century Gothic"/>
                <a:cs typeface="Century Gothic"/>
                <a:sym typeface="Century Gothic"/>
              </a:rPr>
              <a:t>我们经常添加项目；关于最新的项目清单可以浏览tlfprojects.org</a:t>
            </a:r>
            <a:endParaRPr sz="1050">
              <a:solidFill>
                <a:srgbClr val="0099EE"/>
              </a:solidFill>
              <a:latin typeface="Century Gothic"/>
              <a:ea typeface="Century Gothic"/>
              <a:cs typeface="Century Gothic"/>
              <a:sym typeface="Century Gothic"/>
            </a:endParaRPr>
          </a:p>
        </p:txBody>
      </p:sp>
      <p:pic>
        <p:nvPicPr>
          <p:cNvPr id="621" name="Google Shape;621;p87"/>
          <p:cNvPicPr preferRelativeResize="0"/>
          <p:nvPr/>
        </p:nvPicPr>
        <p:blipFill rotWithShape="1">
          <a:blip r:embed="rId5">
            <a:alphaModFix/>
          </a:blip>
          <a:srcRect/>
          <a:stretch/>
        </p:blipFill>
        <p:spPr>
          <a:xfrm>
            <a:off x="418145" y="1203632"/>
            <a:ext cx="600600" cy="600600"/>
          </a:xfrm>
          <a:prstGeom prst="rect">
            <a:avLst/>
          </a:prstGeom>
          <a:noFill/>
          <a:ln>
            <a:noFill/>
          </a:ln>
        </p:spPr>
      </p:pic>
      <p:pic>
        <p:nvPicPr>
          <p:cNvPr id="622" name="Google Shape;622;p87"/>
          <p:cNvPicPr preferRelativeResize="0"/>
          <p:nvPr/>
        </p:nvPicPr>
        <p:blipFill rotWithShape="1">
          <a:blip r:embed="rId6">
            <a:alphaModFix/>
          </a:blip>
          <a:srcRect/>
          <a:stretch/>
        </p:blipFill>
        <p:spPr>
          <a:xfrm>
            <a:off x="1804276" y="1203632"/>
            <a:ext cx="600600" cy="600600"/>
          </a:xfrm>
          <a:prstGeom prst="rect">
            <a:avLst/>
          </a:prstGeom>
          <a:noFill/>
          <a:ln>
            <a:noFill/>
          </a:ln>
        </p:spPr>
      </p:pic>
      <p:pic>
        <p:nvPicPr>
          <p:cNvPr id="623" name="Google Shape;623;p87"/>
          <p:cNvPicPr preferRelativeResize="0"/>
          <p:nvPr/>
        </p:nvPicPr>
        <p:blipFill rotWithShape="1">
          <a:blip r:embed="rId7">
            <a:alphaModFix/>
          </a:blip>
          <a:srcRect/>
          <a:stretch/>
        </p:blipFill>
        <p:spPr>
          <a:xfrm>
            <a:off x="3190407" y="1070882"/>
            <a:ext cx="866100" cy="866100"/>
          </a:xfrm>
          <a:prstGeom prst="rect">
            <a:avLst/>
          </a:prstGeom>
          <a:noFill/>
          <a:ln>
            <a:noFill/>
          </a:ln>
        </p:spPr>
      </p:pic>
      <p:pic>
        <p:nvPicPr>
          <p:cNvPr id="624" name="Google Shape;624;p87"/>
          <p:cNvPicPr preferRelativeResize="0"/>
          <p:nvPr/>
        </p:nvPicPr>
        <p:blipFill rotWithShape="1">
          <a:blip r:embed="rId8">
            <a:alphaModFix/>
          </a:blip>
          <a:srcRect/>
          <a:stretch/>
        </p:blipFill>
        <p:spPr>
          <a:xfrm>
            <a:off x="4842038" y="1063832"/>
            <a:ext cx="880200" cy="880200"/>
          </a:xfrm>
          <a:prstGeom prst="rect">
            <a:avLst/>
          </a:prstGeom>
          <a:noFill/>
          <a:ln>
            <a:noFill/>
          </a:ln>
        </p:spPr>
      </p:pic>
      <p:pic>
        <p:nvPicPr>
          <p:cNvPr id="625" name="Google Shape;625;p87"/>
          <p:cNvPicPr preferRelativeResize="0"/>
          <p:nvPr/>
        </p:nvPicPr>
        <p:blipFill rotWithShape="1">
          <a:blip r:embed="rId9">
            <a:alphaModFix/>
          </a:blip>
          <a:srcRect/>
          <a:stretch/>
        </p:blipFill>
        <p:spPr>
          <a:xfrm>
            <a:off x="6507769" y="1160882"/>
            <a:ext cx="686100" cy="686100"/>
          </a:xfrm>
          <a:prstGeom prst="rect">
            <a:avLst/>
          </a:prstGeom>
          <a:noFill/>
          <a:ln>
            <a:noFill/>
          </a:ln>
        </p:spPr>
      </p:pic>
      <p:cxnSp>
        <p:nvCxnSpPr>
          <p:cNvPr id="626" name="Google Shape;626;p87"/>
          <p:cNvCxnSpPr/>
          <p:nvPr/>
        </p:nvCxnSpPr>
        <p:spPr>
          <a:xfrm>
            <a:off x="7695596" y="2206659"/>
            <a:ext cx="1253700" cy="0"/>
          </a:xfrm>
          <a:prstGeom prst="straightConnector1">
            <a:avLst/>
          </a:prstGeom>
          <a:noFill/>
          <a:ln w="9525" cap="flat" cmpd="sng">
            <a:solidFill>
              <a:srgbClr val="BFBFBF"/>
            </a:solidFill>
            <a:prstDash val="solid"/>
            <a:round/>
            <a:headEnd type="none" w="sm" len="sm"/>
            <a:tailEnd type="none" w="sm" len="sm"/>
          </a:ln>
        </p:spPr>
      </p:cxnSp>
      <p:sp>
        <p:nvSpPr>
          <p:cNvPr id="627" name="Google Shape;627;p87"/>
          <p:cNvSpPr txBox="1"/>
          <p:nvPr/>
        </p:nvSpPr>
        <p:spPr>
          <a:xfrm>
            <a:off x="7604096" y="1789826"/>
            <a:ext cx="14367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95959"/>
              </a:buClr>
              <a:buFont typeface="Century Gothic"/>
              <a:buNone/>
            </a:pPr>
            <a:r>
              <a:rPr lang="en-US" sz="1800" b="1">
                <a:solidFill>
                  <a:srgbClr val="595959"/>
                </a:solidFill>
                <a:latin typeface="Century Gothic"/>
                <a:ea typeface="Century Gothic"/>
                <a:cs typeface="Century Gothic"/>
                <a:sym typeface="Century Gothic"/>
              </a:rPr>
              <a:t>网
</a:t>
            </a:r>
            <a:endParaRPr/>
          </a:p>
        </p:txBody>
      </p:sp>
      <p:sp>
        <p:nvSpPr>
          <p:cNvPr id="628" name="Google Shape;628;p87"/>
          <p:cNvSpPr txBox="1"/>
          <p:nvPr/>
        </p:nvSpPr>
        <p:spPr>
          <a:xfrm>
            <a:off x="7559246" y="2243424"/>
            <a:ext cx="1526400" cy="11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595959"/>
              </a:buClr>
              <a:buFont typeface="Arial"/>
              <a:buNone/>
            </a:pPr>
            <a:r>
              <a:rPr lang="en-US" sz="1050">
                <a:solidFill>
                  <a:srgbClr val="595959"/>
                </a:solidFill>
                <a:latin typeface="Century Gothic"/>
                <a:ea typeface="Century Gothic"/>
                <a:cs typeface="Century Gothic"/>
                <a:sym typeface="Century Gothic"/>
              </a:rPr>
              <a:t>我们正在为下一代联网、移动、无服务器和物联网应用提供应用开发框架。</a:t>
            </a:r>
            <a:endParaRPr/>
          </a:p>
        </p:txBody>
      </p:sp>
      <p:pic>
        <p:nvPicPr>
          <p:cNvPr id="629" name="Google Shape;629;p87" descr="ico_web.png"/>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979400" y="1160882"/>
            <a:ext cx="686100" cy="686100"/>
          </a:xfrm>
          <a:prstGeom prst="rect">
            <a:avLst/>
          </a:prstGeom>
          <a:noFill/>
          <a:ln>
            <a:noFill/>
          </a:ln>
        </p:spPr>
      </p:pic>
      <p:pic>
        <p:nvPicPr>
          <p:cNvPr id="630" name="Google Shape;630;p87"/>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6028450" y="3722181"/>
            <a:ext cx="1526400" cy="328169"/>
          </a:xfrm>
          <a:prstGeom prst="rect">
            <a:avLst/>
          </a:prstGeom>
          <a:noFill/>
          <a:ln>
            <a:noFill/>
          </a:ln>
        </p:spPr>
      </p:pic>
      <p:pic>
        <p:nvPicPr>
          <p:cNvPr id="632" name="Google Shape;632;p87" descr="CNCF_Alternate_Pantone.png"/>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2819101" y="3771326"/>
            <a:ext cx="1598400" cy="253800"/>
          </a:xfrm>
          <a:prstGeom prst="rect">
            <a:avLst/>
          </a:prstGeom>
          <a:noFill/>
          <a:ln>
            <a:noFill/>
          </a:ln>
        </p:spPr>
      </p:pic>
      <p:pic>
        <p:nvPicPr>
          <p:cNvPr id="633" name="Google Shape;633;p87"/>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505474" y="3717575"/>
            <a:ext cx="1155868" cy="328175"/>
          </a:xfrm>
          <a:prstGeom prst="rect">
            <a:avLst/>
          </a:prstGeom>
          <a:noFill/>
          <a:ln>
            <a:noFill/>
          </a:ln>
        </p:spPr>
      </p:pic>
      <p:pic>
        <p:nvPicPr>
          <p:cNvPr id="34" name="Google Shape;280;p20"/>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7803069" y="3749498"/>
            <a:ext cx="1095300" cy="3450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23"/>
          <p:cNvSpPr/>
          <p:nvPr/>
        </p:nvSpPr>
        <p:spPr>
          <a:xfrm>
            <a:off x="3233600" y="1401925"/>
            <a:ext cx="5653200" cy="3242100"/>
          </a:xfrm>
          <a:prstGeom prst="rect">
            <a:avLst/>
          </a:prstGeom>
          <a:solidFill>
            <a:srgbClr val="EFEFE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3" name="Google Shape;1503;p123"/>
          <p:cNvSpPr txBox="1"/>
          <p:nvPr/>
        </p:nvSpPr>
        <p:spPr>
          <a:xfrm>
            <a:off x="3081550" y="2088625"/>
            <a:ext cx="5653200" cy="2590500"/>
          </a:xfrm>
          <a:prstGeom prst="rect">
            <a:avLst/>
          </a:prstGeom>
          <a:noFill/>
          <a:ln>
            <a:noFill/>
          </a:ln>
        </p:spPr>
        <p:txBody>
          <a:bodyPr spcFirstLastPara="1" wrap="square" lIns="91425" tIns="45700" rIns="91425" bIns="45700" anchor="t" anchorCtr="0">
            <a:noAutofit/>
          </a:bodyPr>
          <a:lstStyle/>
          <a:p>
            <a:pPr marL="914400">
              <a:lnSpc>
                <a:spcPct val="115000"/>
              </a:lnSpc>
            </a:pPr>
            <a:r>
              <a:rPr lang="zh-CN" altLang="en-US" sz="1000" dirty="0">
                <a:solidFill>
                  <a:schemeClr val="dk1"/>
                </a:solidFill>
                <a:latin typeface="Century Gothic"/>
                <a:ea typeface="Century Gothic"/>
                <a:cs typeface="Century Gothic"/>
                <a:sym typeface="Century Gothic"/>
              </a:rPr>
              <a:t>参与最终用户社区，但没有</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会员的权益。（支持者不会自动成为</a:t>
            </a:r>
            <a:r>
              <a:rPr lang="en-US" altLang="zh-CN" sz="1000" dirty="0">
                <a:solidFill>
                  <a:schemeClr val="dk1"/>
                </a:solidFill>
                <a:latin typeface="Century Gothic"/>
                <a:ea typeface="Century Gothic"/>
                <a:cs typeface="Century Gothic"/>
                <a:sym typeface="Century Gothic"/>
              </a:rPr>
              <a:t>CNCF</a:t>
            </a:r>
            <a:br>
              <a:rPr lang="zh-CN" altLang="en-US" sz="1000" dirty="0">
                <a:solidFill>
                  <a:schemeClr val="dk1"/>
                </a:solidFill>
                <a:latin typeface="Century Gothic"/>
                <a:ea typeface="Century Gothic"/>
                <a:cs typeface="Century Gothic"/>
                <a:sym typeface="Century Gothic"/>
              </a:rPr>
            </a:br>
            <a:r>
              <a:rPr lang="zh-CN" altLang="en-US" sz="1000" dirty="0">
                <a:solidFill>
                  <a:schemeClr val="dk1"/>
                </a:solidFill>
                <a:latin typeface="Century Gothic"/>
                <a:ea typeface="Century Gothic"/>
                <a:cs typeface="Century Gothic"/>
                <a:sym typeface="Century Gothic"/>
              </a:rPr>
              <a:t>或</a:t>
            </a:r>
            <a:r>
              <a:rPr lang="en-US" altLang="zh-CN" sz="1000" dirty="0">
                <a:solidFill>
                  <a:schemeClr val="dk1"/>
                </a:solidFill>
                <a:latin typeface="Century Gothic"/>
                <a:ea typeface="Century Gothic"/>
                <a:cs typeface="Century Gothic"/>
                <a:sym typeface="Century Gothic"/>
              </a:rPr>
              <a:t>LF</a:t>
            </a:r>
            <a:r>
              <a:rPr lang="zh-CN" altLang="en-US" sz="1000" dirty="0">
                <a:solidFill>
                  <a:schemeClr val="dk1"/>
                </a:solidFill>
                <a:latin typeface="Century Gothic"/>
                <a:ea typeface="Century Gothic"/>
                <a:cs typeface="Century Gothic"/>
                <a:sym typeface="Century Gothic"/>
              </a:rPr>
              <a:t>成员）。支持者可以参与：</a:t>
            </a: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最终用户案例研究活动</a:t>
            </a:r>
          </a:p>
          <a:p>
            <a:pPr marL="1371600" lvl="2" indent="-292100" rtl="0">
              <a:lnSpc>
                <a:spcPct val="115000"/>
              </a:lnSpc>
              <a:spcBef>
                <a:spcPts val="0"/>
              </a:spcBef>
              <a:spcAft>
                <a:spcPts val="0"/>
              </a:spcAft>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大使计划</a:t>
            </a:r>
            <a:endParaRPr lang="en-US" altLang="zh-CN" sz="1000" dirty="0">
              <a:solidFill>
                <a:schemeClr val="dk1"/>
              </a:solidFill>
              <a:latin typeface="Century Gothic"/>
              <a:ea typeface="Century Gothic"/>
              <a:cs typeface="Century Gothic"/>
              <a:sym typeface="Century Gothic"/>
            </a:endParaRPr>
          </a:p>
          <a:p>
            <a:pPr marL="1371600" lvl="2" indent="-292100">
              <a:lnSpc>
                <a:spcPct val="115000"/>
              </a:lnSpc>
              <a:buClr>
                <a:schemeClr val="dk1"/>
              </a:buClr>
              <a:buSzPts val="1000"/>
              <a:buFont typeface="Century Gothic"/>
              <a:buAutoNum type="romanLcPeriod"/>
            </a:pPr>
            <a:r>
              <a:rPr lang="zh-CN" altLang="en-US" sz="1000" dirty="0">
                <a:solidFill>
                  <a:schemeClr val="dk1"/>
                </a:solidFill>
                <a:latin typeface="Century Gothic"/>
                <a:ea typeface="Century Gothic"/>
                <a:cs typeface="Century Gothic"/>
                <a:sym typeface="Century Gothic"/>
              </a:rPr>
              <a:t>最终用户社区电话会议和</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最终用户</a:t>
            </a:r>
            <a:r>
              <a:rPr lang="en-US" altLang="zh-CN" sz="1000" dirty="0">
                <a:solidFill>
                  <a:schemeClr val="dk1"/>
                </a:solidFill>
                <a:latin typeface="Century Gothic"/>
                <a:ea typeface="Century Gothic"/>
                <a:cs typeface="Century Gothic"/>
                <a:sym typeface="Century Gothic"/>
              </a:rPr>
              <a:t>Slack</a:t>
            </a:r>
            <a:r>
              <a:rPr lang="zh-CN" altLang="en-US" sz="1000" dirty="0">
                <a:solidFill>
                  <a:schemeClr val="dk1"/>
                </a:solidFill>
                <a:latin typeface="Century Gothic"/>
                <a:ea typeface="Century Gothic"/>
                <a:cs typeface="Century Gothic"/>
                <a:sym typeface="Century Gothic"/>
              </a:rPr>
              <a:t>频道 </a:t>
            </a:r>
            <a:r>
              <a:rPr lang="en-US" altLang="zh-CN" sz="1000" dirty="0">
                <a:solidFill>
                  <a:schemeClr val="dk1"/>
                </a:solidFill>
                <a:latin typeface="Century Gothic"/>
                <a:ea typeface="Century Gothic"/>
                <a:cs typeface="Century Gothic"/>
                <a:sym typeface="Century Gothic"/>
              </a:rPr>
              <a:t>+ </a:t>
            </a:r>
            <a:r>
              <a:rPr lang="zh-CN" altLang="en-US" sz="1000" dirty="0">
                <a:solidFill>
                  <a:schemeClr val="dk1"/>
                </a:solidFill>
                <a:latin typeface="Century Gothic"/>
                <a:ea typeface="Century Gothic"/>
                <a:cs typeface="Century Gothic"/>
                <a:sym typeface="Century Gothic"/>
              </a:rPr>
              <a:t>邮件列表</a:t>
            </a:r>
          </a:p>
          <a:p>
            <a:pPr marL="1371600" lvl="2" indent="-292100">
              <a:lnSpc>
                <a:spcPct val="115000"/>
              </a:lnSpc>
              <a:buClr>
                <a:schemeClr val="dk1"/>
              </a:buClr>
              <a:buSzPts val="1000"/>
              <a:buFont typeface="Century Gothic"/>
              <a:buAutoNum type="romanLcPeriod"/>
            </a:pPr>
            <a:r>
              <a:rPr lang="en-US" altLang="zh-CN" sz="1000" dirty="0">
                <a:solidFill>
                  <a:schemeClr val="dk1"/>
                </a:solidFill>
                <a:latin typeface="Century Gothic"/>
                <a:ea typeface="Century Gothic"/>
                <a:cs typeface="Century Gothic"/>
                <a:sym typeface="Century Gothic"/>
              </a:rPr>
              <a:t>参</a:t>
            </a:r>
            <a:r>
              <a:rPr lang="zh-CN" altLang="en-US" sz="1000" dirty="0">
                <a:solidFill>
                  <a:schemeClr val="dk1"/>
                </a:solidFill>
                <a:latin typeface="Century Gothic"/>
                <a:ea typeface="Century Gothic"/>
                <a:cs typeface="Century Gothic"/>
                <a:sym typeface="Century Gothic"/>
              </a:rPr>
              <a:t>加并</a:t>
            </a:r>
            <a:r>
              <a:rPr lang="en-US" altLang="zh-CN" sz="1000" dirty="0" err="1">
                <a:solidFill>
                  <a:schemeClr val="dk1"/>
                </a:solidFill>
                <a:latin typeface="Century Gothic"/>
                <a:ea typeface="Century Gothic"/>
                <a:cs typeface="Century Gothic"/>
                <a:sym typeface="Century Gothic"/>
              </a:rPr>
              <a:t>获得KubeCon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CloudNativeCon门票</a:t>
            </a:r>
            <a:r>
              <a:rPr lang="en-US" altLang="zh-CN" sz="1000" dirty="0">
                <a:solidFill>
                  <a:schemeClr val="dk1"/>
                </a:solidFill>
                <a:latin typeface="Century Gothic"/>
                <a:ea typeface="Century Gothic"/>
                <a:cs typeface="Century Gothic"/>
                <a:sym typeface="Century Gothic"/>
              </a:rPr>
              <a:t> </a:t>
            </a:r>
            <a:br>
              <a:rPr lang="en-US" sz="1000" dirty="0">
                <a:solidFill>
                  <a:schemeClr val="dk1"/>
                </a:solidFill>
                <a:latin typeface="Century Gothic"/>
                <a:ea typeface="Century Gothic"/>
                <a:cs typeface="Century Gothic"/>
                <a:sym typeface="Century Gothic"/>
              </a:rPr>
            </a:br>
            <a:endParaRPr sz="1000" dirty="0">
              <a:solidFill>
                <a:schemeClr val="dk1"/>
              </a:solidFill>
              <a:latin typeface="Century Gothic"/>
              <a:ea typeface="Century Gothic"/>
              <a:cs typeface="Century Gothic"/>
              <a:sym typeface="Century Gothic"/>
            </a:endParaRPr>
          </a:p>
          <a:p>
            <a:pPr marL="914400">
              <a:lnSpc>
                <a:spcPct val="115000"/>
              </a:lnSpc>
            </a:pPr>
            <a:r>
              <a:rPr lang="en-US" altLang="zh-CN" sz="1000" dirty="0">
                <a:solidFill>
                  <a:schemeClr val="dk1"/>
                </a:solidFill>
                <a:latin typeface="Century Gothic"/>
                <a:ea typeface="Century Gothic"/>
                <a:cs typeface="Century Gothic"/>
                <a:sym typeface="Century Gothic"/>
              </a:rPr>
              <a:t>300</a:t>
            </a:r>
            <a:r>
              <a:rPr lang="zh-CN" altLang="en-US" sz="1000" dirty="0">
                <a:solidFill>
                  <a:schemeClr val="dk1"/>
                </a:solidFill>
                <a:latin typeface="Century Gothic"/>
                <a:ea typeface="Century Gothic"/>
                <a:cs typeface="Century Gothic"/>
                <a:sym typeface="Century Gothic"/>
              </a:rPr>
              <a:t>名或以上员工，每年</a:t>
            </a:r>
            <a:r>
              <a:rPr lang="en-US" altLang="zh-CN" sz="1000" dirty="0">
                <a:solidFill>
                  <a:schemeClr val="dk1"/>
                </a:solidFill>
                <a:latin typeface="Century Gothic"/>
                <a:ea typeface="Century Gothic"/>
                <a:cs typeface="Century Gothic"/>
                <a:sym typeface="Century Gothic"/>
              </a:rPr>
              <a:t>$ 4,500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5</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br>
              <a:rPr lang="en-US" sz="1000" dirty="0">
                <a:solidFill>
                  <a:schemeClr val="dk1"/>
                </a:solidFill>
                <a:latin typeface="Century Gothic"/>
                <a:ea typeface="Century Gothic"/>
                <a:cs typeface="Century Gothic"/>
                <a:sym typeface="Century Gothic"/>
              </a:rPr>
            </a:br>
            <a:r>
              <a:rPr lang="en-US" altLang="zh-CN" sz="1000" dirty="0">
                <a:solidFill>
                  <a:schemeClr val="dk1"/>
                </a:solidFill>
                <a:latin typeface="Century Gothic"/>
                <a:ea typeface="Century Gothic"/>
                <a:cs typeface="Century Gothic"/>
                <a:sym typeface="Century Gothic"/>
              </a:rPr>
              <a:t>299</a:t>
            </a:r>
            <a:r>
              <a:rPr lang="zh-CN" altLang="en-US" sz="1000" dirty="0">
                <a:solidFill>
                  <a:schemeClr val="dk1"/>
                </a:solidFill>
                <a:latin typeface="Century Gothic"/>
                <a:ea typeface="Century Gothic"/>
                <a:cs typeface="Century Gothic"/>
                <a:sym typeface="Century Gothic"/>
              </a:rPr>
              <a:t>名或以下员工，每年</a:t>
            </a:r>
            <a:r>
              <a:rPr lang="en-US" altLang="zh-CN" sz="1000" dirty="0">
                <a:solidFill>
                  <a:schemeClr val="dk1"/>
                </a:solidFill>
                <a:latin typeface="Century Gothic"/>
                <a:ea typeface="Century Gothic"/>
                <a:cs typeface="Century Gothic"/>
                <a:sym typeface="Century Gothic"/>
              </a:rPr>
              <a:t>$ 1,800</a:t>
            </a:r>
            <a:r>
              <a:rPr lang="zh-CN" altLang="en-US" sz="1000" dirty="0">
                <a:solidFill>
                  <a:schemeClr val="dk1"/>
                </a:solidFill>
                <a:latin typeface="Century Gothic"/>
                <a:ea typeface="Century Gothic"/>
                <a:cs typeface="Century Gothic"/>
                <a:sym typeface="Century Gothic"/>
              </a:rPr>
              <a:t>（包括</a:t>
            </a:r>
            <a:r>
              <a:rPr lang="en-US" altLang="zh-CN" sz="1000" dirty="0">
                <a:solidFill>
                  <a:schemeClr val="dk1"/>
                </a:solidFill>
                <a:latin typeface="Century Gothic"/>
                <a:ea typeface="Century Gothic"/>
                <a:cs typeface="Century Gothic"/>
                <a:sym typeface="Century Gothic"/>
              </a:rPr>
              <a:t>2</a:t>
            </a:r>
            <a:r>
              <a:rPr lang="zh-CN" altLang="en-US" sz="1000" dirty="0">
                <a:solidFill>
                  <a:schemeClr val="dk1"/>
                </a:solidFill>
                <a:latin typeface="Century Gothic"/>
                <a:ea typeface="Century Gothic"/>
                <a:cs typeface="Century Gothic"/>
                <a:sym typeface="Century Gothic"/>
              </a:rPr>
              <a:t>张门票参加</a:t>
            </a:r>
            <a:r>
              <a:rPr lang="en-US" altLang="zh-CN" sz="1000" dirty="0" err="1">
                <a:solidFill>
                  <a:schemeClr val="dk1"/>
                </a:solidFill>
                <a:latin typeface="Century Gothic"/>
                <a:ea typeface="Century Gothic"/>
                <a:cs typeface="Century Gothic"/>
                <a:sym typeface="Century Gothic"/>
              </a:rPr>
              <a:t>KubeCon</a:t>
            </a:r>
            <a:r>
              <a:rPr lang="en-US" altLang="zh-CN" sz="1000" dirty="0">
                <a:solidFill>
                  <a:schemeClr val="dk1"/>
                </a:solidFill>
                <a:latin typeface="Century Gothic"/>
                <a:ea typeface="Century Gothic"/>
                <a:cs typeface="Century Gothic"/>
                <a:sym typeface="Century Gothic"/>
              </a:rPr>
              <a:t> +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欧洲、中国或北美）</a:t>
            </a:r>
          </a:p>
          <a:p>
            <a:pPr marL="117475" marR="0" lvl="0" indent="0" algn="l" rtl="0">
              <a:lnSpc>
                <a:spcPct val="100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sp>
        <p:nvSpPr>
          <p:cNvPr id="1504" name="Google Shape;1504;p12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zh-CN" altLang="en-US" dirty="0"/>
              <a:t>加入用户社区的途径</a:t>
            </a:r>
            <a:endParaRPr dirty="0"/>
          </a:p>
        </p:txBody>
      </p:sp>
      <p:sp>
        <p:nvSpPr>
          <p:cNvPr id="1505" name="Google Shape;1505;p123"/>
          <p:cNvSpPr/>
          <p:nvPr/>
        </p:nvSpPr>
        <p:spPr>
          <a:xfrm>
            <a:off x="280875" y="1401925"/>
            <a:ext cx="2877000" cy="3242100"/>
          </a:xfrm>
          <a:prstGeom prst="rect">
            <a:avLst/>
          </a:prstGeom>
          <a:solidFill>
            <a:srgbClr val="F3F3F3"/>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3F4749"/>
              </a:solidFill>
              <a:latin typeface="Century Gothic"/>
              <a:ea typeface="Century Gothic"/>
              <a:cs typeface="Century Gothic"/>
              <a:sym typeface="Century Gothic"/>
            </a:endParaRPr>
          </a:p>
        </p:txBody>
      </p:sp>
      <p:sp>
        <p:nvSpPr>
          <p:cNvPr id="1506" name="Google Shape;1506;p123"/>
          <p:cNvSpPr/>
          <p:nvPr/>
        </p:nvSpPr>
        <p:spPr>
          <a:xfrm>
            <a:off x="280875" y="1366825"/>
            <a:ext cx="2877000" cy="645600"/>
          </a:xfrm>
          <a:prstGeom prst="rect">
            <a:avLst/>
          </a:prstGeom>
          <a:gradFill>
            <a:gsLst>
              <a:gs pos="0">
                <a:schemeClr val="accent1"/>
              </a:gs>
              <a:gs pos="96000">
                <a:srgbClr val="660066"/>
              </a:gs>
              <a:gs pos="100000">
                <a:schemeClr val="accent2"/>
              </a:gs>
            </a:gsLst>
            <a:lin ang="2399547" scaled="0"/>
          </a:grad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zh-CN" altLang="en-US" b="1" dirty="0">
                <a:solidFill>
                  <a:srgbClr val="FFFFFF"/>
                </a:solidFill>
                <a:latin typeface="Century Gothic"/>
                <a:ea typeface="Century Gothic"/>
                <a:cs typeface="Century Gothic"/>
                <a:sym typeface="Century Gothic"/>
              </a:rPr>
              <a:t>用户会员</a:t>
            </a:r>
            <a:r>
              <a:rPr lang="en-US" b="1" dirty="0">
                <a:solidFill>
                  <a:srgbClr val="FFFFFF"/>
                </a:solidFill>
                <a:latin typeface="Century Gothic"/>
                <a:ea typeface="Century Gothic"/>
                <a:cs typeface="Century Gothic"/>
                <a:sym typeface="Century Gothic"/>
              </a:rPr>
              <a:t>(</a:t>
            </a:r>
            <a:r>
              <a:rPr lang="zh-CN" altLang="en-US" b="1" dirty="0">
                <a:solidFill>
                  <a:srgbClr val="FFFFFF"/>
                </a:solidFill>
                <a:latin typeface="Century Gothic"/>
                <a:ea typeface="Century Gothic"/>
                <a:cs typeface="Century Gothic"/>
                <a:sym typeface="Century Gothic"/>
              </a:rPr>
              <a:t>适用于白银、黄金、白金级别</a:t>
            </a:r>
            <a:r>
              <a:rPr lang="en-US" b="1" dirty="0">
                <a:solidFill>
                  <a:srgbClr val="FFFFFF"/>
                </a:solidFill>
                <a:latin typeface="Century Gothic"/>
                <a:ea typeface="Century Gothic"/>
                <a:cs typeface="Century Gothic"/>
                <a:sym typeface="Century Gothic"/>
              </a:rPr>
              <a:t>)</a:t>
            </a:r>
            <a:endParaRPr b="1" dirty="0">
              <a:solidFill>
                <a:srgbClr val="FFFFFF"/>
              </a:solidFill>
              <a:latin typeface="Century Gothic"/>
              <a:ea typeface="Century Gothic"/>
              <a:cs typeface="Century Gothic"/>
              <a:sym typeface="Century Gothic"/>
            </a:endParaRPr>
          </a:p>
        </p:txBody>
      </p:sp>
      <p:sp>
        <p:nvSpPr>
          <p:cNvPr id="1507" name="Google Shape;1507;p123"/>
          <p:cNvSpPr/>
          <p:nvPr/>
        </p:nvSpPr>
        <p:spPr>
          <a:xfrm>
            <a:off x="3226875" y="1366825"/>
            <a:ext cx="5653200" cy="645600"/>
          </a:xfrm>
          <a:prstGeom prst="rect">
            <a:avLst/>
          </a:prstGeom>
          <a:gradFill>
            <a:gsLst>
              <a:gs pos="0">
                <a:srgbClr val="6C1869"/>
              </a:gs>
              <a:gs pos="100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FFFFFF"/>
              </a:buClr>
              <a:buSzPts val="2000"/>
              <a:buFont typeface="Arial"/>
              <a:buNone/>
            </a:pPr>
            <a:r>
              <a:rPr lang="zh-CN" altLang="en-US" sz="2000" b="1" dirty="0">
                <a:solidFill>
                  <a:srgbClr val="FFFFFF"/>
                </a:solidFill>
                <a:latin typeface="Century Gothic"/>
                <a:ea typeface="Century Gothic"/>
                <a:cs typeface="Century Gothic"/>
                <a:sym typeface="Century Gothic"/>
              </a:rPr>
              <a:t>最终用户支持者</a:t>
            </a:r>
            <a:endParaRPr dirty="0"/>
          </a:p>
        </p:txBody>
      </p:sp>
      <p:sp>
        <p:nvSpPr>
          <p:cNvPr id="1508" name="Google Shape;1508;p123"/>
          <p:cNvSpPr txBox="1"/>
          <p:nvPr/>
        </p:nvSpPr>
        <p:spPr>
          <a:xfrm>
            <a:off x="29825" y="2182350"/>
            <a:ext cx="3003300" cy="2410800"/>
          </a:xfrm>
          <a:prstGeom prst="rect">
            <a:avLst/>
          </a:prstGeom>
          <a:noFill/>
          <a:ln>
            <a:noFill/>
          </a:ln>
        </p:spPr>
        <p:txBody>
          <a:bodyPr spcFirstLastPara="1" wrap="square" lIns="91425" tIns="45700" rIns="91425" bIns="45700" anchor="t" anchorCtr="0">
            <a:noAutofit/>
          </a:bodyPr>
          <a:lstStyle/>
          <a:p>
            <a:pPr marL="914400" lvl="0">
              <a:lnSpc>
                <a:spcPct val="115000"/>
              </a:lnSpc>
            </a:pPr>
            <a:r>
              <a:rPr lang="zh-CN" altLang="en-US" sz="1000" dirty="0">
                <a:solidFill>
                  <a:schemeClr val="dk1"/>
                </a:solidFill>
                <a:latin typeface="Century Gothic"/>
                <a:ea typeface="Century Gothic"/>
                <a:cs typeface="Century Gothic"/>
                <a:sym typeface="Century Gothic"/>
              </a:rPr>
              <a:t>会员权益和会费匹配会员级别，也包括参与最终用户社区的机会。</a:t>
            </a:r>
            <a:br>
              <a:rPr lang="zh-CN" altLang="en-US" sz="1000" dirty="0">
                <a:solidFill>
                  <a:schemeClr val="dk1"/>
                </a:solidFill>
                <a:latin typeface="Century Gothic"/>
                <a:ea typeface="Century Gothic"/>
                <a:cs typeface="Century Gothic"/>
                <a:sym typeface="Century Gothic"/>
              </a:rPr>
            </a:br>
            <a:endParaRPr lang="zh-CN" altLang="en-US"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endParaRPr lang="en-US" altLang="zh-CN" sz="1000" dirty="0">
              <a:solidFill>
                <a:schemeClr val="dk1"/>
              </a:solidFill>
              <a:latin typeface="Century Gothic"/>
              <a:ea typeface="Century Gothic"/>
              <a:cs typeface="Century Gothic"/>
              <a:sym typeface="Century Gothic"/>
            </a:endParaRPr>
          </a:p>
          <a:p>
            <a:pPr marL="914400" lvl="0">
              <a:lnSpc>
                <a:spcPct val="115000"/>
              </a:lnSpc>
            </a:pPr>
            <a:r>
              <a:rPr lang="zh-CN" altLang="en-US" sz="1000" dirty="0">
                <a:solidFill>
                  <a:schemeClr val="dk1"/>
                </a:solidFill>
                <a:latin typeface="Century Gothic"/>
                <a:ea typeface="Century Gothic"/>
                <a:cs typeface="Century Gothic"/>
                <a:sym typeface="Century Gothic"/>
              </a:rPr>
              <a:t>这包括</a:t>
            </a:r>
            <a:r>
              <a:rPr lang="en-US" altLang="zh-CN" sz="1000" dirty="0">
                <a:solidFill>
                  <a:schemeClr val="dk1"/>
                </a:solidFill>
                <a:latin typeface="Century Gothic"/>
                <a:ea typeface="Century Gothic"/>
                <a:cs typeface="Century Gothic"/>
                <a:sym typeface="Century Gothic"/>
              </a:rPr>
              <a:t>CNCF</a:t>
            </a:r>
            <a:r>
              <a:rPr lang="zh-CN" altLang="en-US" sz="1000" dirty="0">
                <a:solidFill>
                  <a:schemeClr val="dk1"/>
                </a:solidFill>
                <a:latin typeface="Century Gothic"/>
                <a:ea typeface="Century Gothic"/>
                <a:cs typeface="Century Gothic"/>
                <a:sym typeface="Century Gothic"/>
              </a:rPr>
              <a:t>会员的权益， 如参与市场推广委员会，管委会席位和</a:t>
            </a:r>
            <a:r>
              <a:rPr lang="en-US" altLang="zh-CN" sz="1000" dirty="0" err="1">
                <a:solidFill>
                  <a:schemeClr val="dk1"/>
                </a:solidFill>
                <a:latin typeface="Century Gothic"/>
                <a:ea typeface="Century Gothic"/>
                <a:cs typeface="Century Gothic"/>
                <a:sym typeface="Century Gothic"/>
              </a:rPr>
              <a:t>KubeCon</a:t>
            </a:r>
            <a:r>
              <a:rPr lang="zh-CN" altLang="en-US" sz="1000" dirty="0">
                <a:solidFill>
                  <a:schemeClr val="dk1"/>
                </a:solidFill>
                <a:latin typeface="Century Gothic"/>
                <a:ea typeface="Century Gothic"/>
                <a:cs typeface="Century Gothic"/>
                <a:sym typeface="Century Gothic"/>
              </a:rPr>
              <a:t> </a:t>
            </a:r>
            <a:r>
              <a:rPr lang="en-US" altLang="zh-CN" sz="1000" dirty="0">
                <a:solidFill>
                  <a:schemeClr val="dk1"/>
                </a:solidFill>
                <a:latin typeface="Century Gothic"/>
                <a:ea typeface="Century Gothic"/>
                <a:cs typeface="Century Gothic"/>
                <a:sym typeface="Century Gothic"/>
              </a:rPr>
              <a:t>+ </a:t>
            </a:r>
            <a:r>
              <a:rPr lang="en-US" altLang="zh-CN" sz="1000" dirty="0" err="1">
                <a:solidFill>
                  <a:schemeClr val="dk1"/>
                </a:solidFill>
                <a:latin typeface="Century Gothic"/>
                <a:ea typeface="Century Gothic"/>
                <a:cs typeface="Century Gothic"/>
                <a:sym typeface="Century Gothic"/>
              </a:rPr>
              <a:t>CloudNativeCon</a:t>
            </a:r>
            <a:r>
              <a:rPr lang="zh-CN" altLang="en-US" sz="1000" dirty="0">
                <a:solidFill>
                  <a:schemeClr val="dk1"/>
                </a:solidFill>
                <a:latin typeface="Century Gothic"/>
                <a:ea typeface="Century Gothic"/>
                <a:cs typeface="Century Gothic"/>
                <a:sym typeface="Century Gothic"/>
              </a:rPr>
              <a:t>赞助折扣。</a:t>
            </a:r>
          </a:p>
          <a:p>
            <a:pPr marL="117475" marR="0" lvl="0" indent="0" algn="l" rtl="0">
              <a:lnSpc>
                <a:spcPct val="115000"/>
              </a:lnSpc>
              <a:spcBef>
                <a:spcPts val="600"/>
              </a:spcBef>
              <a:spcAft>
                <a:spcPts val="0"/>
              </a:spcAft>
              <a:buNone/>
            </a:pPr>
            <a:endParaRPr sz="1000" dirty="0">
              <a:solidFill>
                <a:srgbClr val="434343"/>
              </a:solidFill>
              <a:latin typeface="Century Gothic"/>
              <a:ea typeface="Century Gothic"/>
              <a:cs typeface="Century Gothic"/>
              <a:sym typeface="Century Gothic"/>
            </a:endParaRPr>
          </a:p>
        </p:txBody>
      </p:sp>
      <p:pic>
        <p:nvPicPr>
          <p:cNvPr id="1509" name="Google Shape;1509;p123"/>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66875" y="2182350"/>
            <a:ext cx="565150" cy="563794"/>
          </a:xfrm>
          <a:prstGeom prst="rect">
            <a:avLst/>
          </a:prstGeom>
          <a:noFill/>
          <a:ln>
            <a:noFill/>
          </a:ln>
        </p:spPr>
      </p:pic>
      <p:pic>
        <p:nvPicPr>
          <p:cNvPr id="1510" name="Google Shape;1510;p123"/>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33921" y="3154018"/>
            <a:ext cx="498108" cy="498108"/>
          </a:xfrm>
          <a:prstGeom prst="rect">
            <a:avLst/>
          </a:prstGeom>
          <a:noFill/>
          <a:ln>
            <a:noFill/>
          </a:ln>
        </p:spPr>
      </p:pic>
      <p:pic>
        <p:nvPicPr>
          <p:cNvPr id="1511" name="Google Shape;1511;p123"/>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401275" y="2120102"/>
            <a:ext cx="565150" cy="565150"/>
          </a:xfrm>
          <a:prstGeom prst="rect">
            <a:avLst/>
          </a:prstGeom>
          <a:noFill/>
          <a:ln>
            <a:noFill/>
          </a:ln>
        </p:spPr>
      </p:pic>
      <p:pic>
        <p:nvPicPr>
          <p:cNvPr id="1512" name="Google Shape;1512;p123"/>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455175" y="3407825"/>
            <a:ext cx="444173" cy="443100"/>
          </a:xfrm>
          <a:prstGeom prst="rect">
            <a:avLst/>
          </a:prstGeom>
          <a:noFill/>
          <a:ln>
            <a:noFill/>
          </a:ln>
        </p:spPr>
      </p:pic>
      <p:pic>
        <p:nvPicPr>
          <p:cNvPr id="1513" name="Google Shape;1513;p123"/>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3485474" y="3927125"/>
            <a:ext cx="444175" cy="443128"/>
          </a:xfrm>
          <a:prstGeom prst="rect">
            <a:avLst/>
          </a:prstGeom>
          <a:noFill/>
          <a:ln>
            <a:noFill/>
          </a:ln>
        </p:spPr>
      </p:pic>
      <p:sp>
        <p:nvSpPr>
          <p:cNvPr id="1514" name="Google Shape;1514;p123"/>
          <p:cNvSpPr txBox="1"/>
          <p:nvPr/>
        </p:nvSpPr>
        <p:spPr>
          <a:xfrm>
            <a:off x="282175" y="847275"/>
            <a:ext cx="8086200" cy="169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zh-CN" altLang="en-US" sz="1500" b="1" dirty="0">
                <a:solidFill>
                  <a:schemeClr val="accent2"/>
                </a:solidFill>
                <a:latin typeface="Century Gothic"/>
                <a:ea typeface="Century Gothic"/>
                <a:cs typeface="Century Gothic"/>
                <a:sym typeface="Century Gothic"/>
              </a:rPr>
              <a:t>用户有两种途径参加最终用户社区和</a:t>
            </a:r>
            <a:r>
              <a:rPr lang="en-US" sz="1500" b="1" dirty="0">
                <a:solidFill>
                  <a:schemeClr val="accent2"/>
                </a:solidFill>
                <a:latin typeface="Century Gothic"/>
                <a:ea typeface="Century Gothic"/>
                <a:cs typeface="Century Gothic"/>
                <a:sym typeface="Century Gothic"/>
              </a:rPr>
              <a:t> CNCF.</a:t>
            </a:r>
            <a:endParaRPr sz="1500" b="1" dirty="0">
              <a:solidFill>
                <a:schemeClr val="accent2"/>
              </a:solidFill>
              <a:latin typeface="Century Gothic"/>
              <a:ea typeface="Century Gothic"/>
              <a:cs typeface="Century Gothic"/>
              <a:sym typeface="Century Gothic"/>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1114663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124"/>
          <p:cNvSpPr/>
          <p:nvPr/>
        </p:nvSpPr>
        <p:spPr>
          <a:xfrm>
            <a:off x="0" y="1045350"/>
            <a:ext cx="9144000" cy="3510900"/>
          </a:xfrm>
          <a:prstGeom prst="rect">
            <a:avLst/>
          </a:prstGeom>
          <a:gradFill>
            <a:gsLst>
              <a:gs pos="0">
                <a:schemeClr val="accent1"/>
              </a:gs>
              <a:gs pos="91000">
                <a:schemeClr val="accent2"/>
              </a:gs>
              <a:gs pos="100000">
                <a:schemeClr val="accent2"/>
              </a:gs>
            </a:gsLst>
            <a:lin ang="2399547"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24"/>
          <p:cNvSpPr txBox="1">
            <a:spLocks noGrp="1"/>
          </p:cNvSpPr>
          <p:nvPr>
            <p:ph type="title"/>
          </p:nvPr>
        </p:nvSpPr>
        <p:spPr>
          <a:xfrm>
            <a:off x="257175" y="321389"/>
            <a:ext cx="8629800" cy="443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Font typeface="Helvetica Neue"/>
              <a:buNone/>
            </a:pPr>
            <a:r>
              <a:rPr lang="zh-CN" altLang="en-US" i="0" u="none" strike="noStrike" cap="none" dirty="0"/>
              <a:t>加入</a:t>
            </a:r>
            <a:r>
              <a:rPr lang="en-US" altLang="zh-CN" i="0" u="none" strike="noStrike" cap="none" dirty="0"/>
              <a:t>CNCF</a:t>
            </a:r>
            <a:r>
              <a:rPr lang="zh-CN" altLang="en-US" i="0" u="none" strike="noStrike" cap="none" dirty="0"/>
              <a:t>非常容易</a:t>
            </a:r>
            <a:r>
              <a:rPr lang="en-US" i="0" u="none" strike="noStrike" cap="none" dirty="0"/>
              <a:t>!</a:t>
            </a:r>
            <a:endParaRPr dirty="0"/>
          </a:p>
        </p:txBody>
      </p:sp>
      <p:sp>
        <p:nvSpPr>
          <p:cNvPr id="1522" name="Google Shape;1522;p124"/>
          <p:cNvSpPr txBox="1">
            <a:spLocks noGrp="1"/>
          </p:cNvSpPr>
          <p:nvPr>
            <p:ph type="body" idx="1"/>
          </p:nvPr>
        </p:nvSpPr>
        <p:spPr>
          <a:xfrm>
            <a:off x="180975" y="1273950"/>
            <a:ext cx="8629800" cy="3636000"/>
          </a:xfrm>
          <a:prstGeom prst="rect">
            <a:avLst/>
          </a:prstGeom>
        </p:spPr>
        <p:txBody>
          <a:bodyPr spcFirstLastPara="1" wrap="square" lIns="68575" tIns="68575" rIns="68575" bIns="68575" anchor="t" anchorCtr="0">
            <a:noAutofit/>
          </a:bodyPr>
          <a:lstStyle/>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现在加入</a:t>
            </a:r>
            <a:r>
              <a:rPr lang="en-US" sz="2400" b="1" dirty="0">
                <a:solidFill>
                  <a:srgbClr val="FFFFFF"/>
                </a:solidFill>
              </a:rPr>
              <a:t>: </a:t>
            </a:r>
            <a:r>
              <a:rPr lang="en-US" sz="2400" b="1" u="sng" dirty="0">
                <a:solidFill>
                  <a:srgbClr val="FFFFFF"/>
                </a:solidFill>
                <a:hlinkClick r:id="rId3"/>
              </a:rPr>
              <a:t>https://cncf.io/join</a:t>
            </a:r>
            <a:br>
              <a:rPr lang="en-US" sz="2400" b="1" i="1" dirty="0">
                <a:solidFill>
                  <a:srgbClr val="FFFFFF"/>
                </a:solidFill>
              </a:rPr>
            </a:br>
            <a:r>
              <a:rPr lang="zh-CN" altLang="en-US" sz="2400" b="1" i="1" dirty="0">
                <a:solidFill>
                  <a:srgbClr val="FFFFFF"/>
                </a:solidFill>
              </a:rPr>
              <a:t>或者</a:t>
            </a:r>
            <a:endParaRPr lang="en-US" altLang="zh-CN" sz="2400" b="1" i="1" dirty="0">
              <a:solidFill>
                <a:srgbClr val="FFFFFF"/>
              </a:solidFill>
            </a:endParaRPr>
          </a:p>
          <a:p>
            <a:pPr marL="0" lvl="0" indent="0" algn="ctr" rtl="0">
              <a:lnSpc>
                <a:spcPct val="150000"/>
              </a:lnSpc>
              <a:spcBef>
                <a:spcPts val="0"/>
              </a:spcBef>
              <a:spcAft>
                <a:spcPts val="0"/>
              </a:spcAft>
              <a:buClr>
                <a:srgbClr val="00C0C2"/>
              </a:buClr>
              <a:buFont typeface="Century Gothic"/>
              <a:buNone/>
            </a:pPr>
            <a:r>
              <a:rPr lang="zh-CN" altLang="en-US" sz="2400" b="1" dirty="0">
                <a:solidFill>
                  <a:srgbClr val="FFFFFF"/>
                </a:solidFill>
              </a:rPr>
              <a:t>一般问询</a:t>
            </a:r>
            <a:r>
              <a:rPr lang="en-US" sz="2400" b="1" dirty="0">
                <a:solidFill>
                  <a:srgbClr val="FFFFFF"/>
                </a:solidFill>
              </a:rPr>
              <a:t>: </a:t>
            </a:r>
            <a:r>
              <a:rPr lang="en-US" sz="2400" b="1" u="sng" dirty="0">
                <a:solidFill>
                  <a:srgbClr val="FFFFFF"/>
                </a:solidFill>
                <a:hlinkClick r:id="rId4"/>
              </a:rPr>
              <a:t>info@cncf.io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en-US" sz="2400" b="1" dirty="0">
                <a:solidFill>
                  <a:srgbClr val="FFFFFF"/>
                </a:solidFill>
              </a:rPr>
              <a:t>PR: </a:t>
            </a:r>
            <a:r>
              <a:rPr lang="en-US" sz="2400" b="1" u="sng" dirty="0">
                <a:solidFill>
                  <a:srgbClr val="FFFFFF"/>
                </a:solidFill>
                <a:hlinkClick r:id="rId5"/>
              </a:rPr>
              <a:t>pr@cncf.io</a:t>
            </a:r>
            <a:endParaRPr sz="2400" b="1" dirty="0">
              <a:solidFill>
                <a:srgbClr val="FFFFFF"/>
              </a:solidFill>
            </a:endParaRPr>
          </a:p>
          <a:p>
            <a:pPr marL="0" lvl="0" indent="0" algn="ctr" rtl="0">
              <a:lnSpc>
                <a:spcPct val="115000"/>
              </a:lnSpc>
              <a:spcBef>
                <a:spcPts val="0"/>
              </a:spcBef>
              <a:spcAft>
                <a:spcPts val="0"/>
              </a:spcAft>
              <a:buClr>
                <a:srgbClr val="00C0C2"/>
              </a:buClr>
              <a:buFont typeface="Century Gothic"/>
              <a:buNone/>
            </a:pPr>
            <a:r>
              <a:rPr lang="zh-CN" altLang="en-US" sz="2400" b="1" dirty="0">
                <a:solidFill>
                  <a:srgbClr val="FFFFFF"/>
                </a:solidFill>
              </a:rPr>
              <a:t>会议赞助</a:t>
            </a:r>
            <a:r>
              <a:rPr lang="en-US" sz="2400" b="1" dirty="0">
                <a:solidFill>
                  <a:srgbClr val="FFFFFF"/>
                </a:solidFill>
              </a:rPr>
              <a:t>: </a:t>
            </a:r>
            <a:r>
              <a:rPr lang="en-US" sz="2400" b="1" u="sng" dirty="0">
                <a:solidFill>
                  <a:srgbClr val="FFFFFF"/>
                </a:solidFill>
                <a:hlinkClick r:id="rId6"/>
              </a:rPr>
              <a:t>sponsor@cncf.io</a:t>
            </a:r>
            <a:endParaRPr sz="2400" b="1" dirty="0">
              <a:solidFill>
                <a:srgbClr val="FFFFFF"/>
              </a:solidFill>
            </a:endParaRPr>
          </a:p>
          <a:p>
            <a:pPr marL="0" lvl="0" indent="0" algn="ctr" rtl="0">
              <a:lnSpc>
                <a:spcPct val="115000"/>
              </a:lnSpc>
              <a:spcBef>
                <a:spcPts val="0"/>
              </a:spcBef>
              <a:spcAft>
                <a:spcPts val="0"/>
              </a:spcAft>
              <a:buNone/>
            </a:pPr>
            <a:r>
              <a:rPr lang="zh-CN" altLang="en-US" sz="2400" b="1" dirty="0">
                <a:solidFill>
                  <a:srgbClr val="FFFFFF"/>
                </a:solidFill>
              </a:rPr>
              <a:t>加入会员</a:t>
            </a:r>
            <a:r>
              <a:rPr lang="en-US" sz="2400" b="1" dirty="0">
                <a:solidFill>
                  <a:srgbClr val="FFFFFF"/>
                </a:solidFill>
              </a:rPr>
              <a:t>: </a:t>
            </a:r>
            <a:r>
              <a:rPr lang="en-US" sz="2400" b="1" u="sng" dirty="0">
                <a:solidFill>
                  <a:srgbClr val="FFFFFF"/>
                </a:solidFill>
                <a:hlinkClick r:id="rId7"/>
              </a:rPr>
              <a:t>memberships@cncf.io</a:t>
            </a:r>
            <a:r>
              <a:rPr lang="en-US" sz="2400" b="1" dirty="0">
                <a:solidFill>
                  <a:srgbClr val="FFFFFF"/>
                </a:solidFill>
              </a:rPr>
              <a:t> </a:t>
            </a:r>
            <a:endParaRPr sz="2400" b="1" dirty="0">
              <a:solidFill>
                <a:srgbClr val="FFFFFF"/>
              </a:solidFill>
            </a:endParaRPr>
          </a:p>
        </p:txBody>
      </p:sp>
    </p:spTree>
    <p:extLst>
      <p:ext uri="{BB962C8B-B14F-4D97-AF65-F5344CB8AC3E}">
        <p14:creationId xmlns:p14="http://schemas.microsoft.com/office/powerpoint/2010/main" val="829238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18"/>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附录</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19"/>
          <p:cNvSpPr txBox="1">
            <a:spLocks noGrp="1"/>
          </p:cNvSpPr>
          <p:nvPr>
            <p:ph type="body" idx="1"/>
          </p:nvPr>
        </p:nvSpPr>
        <p:spPr>
          <a:xfrm>
            <a:off x="597992" y="1973734"/>
            <a:ext cx="79479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云简史</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20"/>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非虚拟化服务器：Sun（2000）</a:t>
            </a:r>
            <a:endParaRPr i="0" u="none" strike="noStrike" cap="none"/>
          </a:p>
        </p:txBody>
      </p:sp>
      <p:sp>
        <p:nvSpPr>
          <p:cNvPr id="1375" name="Google Shape;1375;p120"/>
          <p:cNvSpPr txBox="1">
            <a:spLocks noGrp="1"/>
          </p:cNvSpPr>
          <p:nvPr>
            <p:ph type="body" idx="1"/>
          </p:nvPr>
        </p:nvSpPr>
        <p:spPr>
          <a:xfrm>
            <a:off x="3802250" y="974225"/>
            <a:ext cx="5118000" cy="1856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100000"/>
              </a:lnSpc>
              <a:spcBef>
                <a:spcPts val="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启动新的应用程序？购买</a:t>
            </a:r>
            <a:br>
              <a:rPr lang="en-US" sz="1600" b="0" i="0" u="none" strike="noStrike" cap="none">
                <a:solidFill>
                  <a:schemeClr val="dk2"/>
                </a:solidFill>
                <a:latin typeface="Century Gothic"/>
                <a:ea typeface="Century Gothic"/>
                <a:cs typeface="Century Gothic"/>
                <a:sym typeface="Century Gothic"/>
              </a:rPr>
            </a:br>
            <a:r>
              <a:rPr lang="en-US" sz="1600" b="0" i="0" u="none" strike="noStrike" cap="none">
                <a:solidFill>
                  <a:schemeClr val="dk2"/>
                </a:solidFill>
                <a:latin typeface="Century Gothic"/>
                <a:ea typeface="Century Gothic"/>
                <a:cs typeface="Century Gothic"/>
                <a:sym typeface="Century Gothic"/>
              </a:rPr>
              <a:t>新的服务器；或者一个架子的新服务器！</a:t>
            </a:r>
            <a:endParaRPr sz="1600" b="0" i="0" u="none" strike="noStrike" cap="none">
              <a:solidFill>
                <a:schemeClr val="dk2"/>
              </a:solidFill>
              <a:latin typeface="Century Gothic"/>
              <a:ea typeface="Century Gothic"/>
              <a:cs typeface="Century Gothic"/>
              <a:sym typeface="Century Gothic"/>
            </a:endParaRPr>
          </a:p>
          <a:p>
            <a:pPr marL="457200" marR="0" lvl="0" indent="-215900" algn="l" rtl="0">
              <a:lnSpc>
                <a:spcPct val="100000"/>
              </a:lnSpc>
              <a:spcBef>
                <a:spcPts val="700"/>
              </a:spcBef>
              <a:spcAft>
                <a:spcPts val="0"/>
              </a:spcAft>
              <a:buClr>
                <a:schemeClr val="dk2"/>
              </a:buClr>
              <a:buSzPts val="1600"/>
              <a:buFont typeface="Arial"/>
              <a:buChar char="•"/>
            </a:pPr>
            <a:r>
              <a:rPr lang="en-US" sz="1600" b="0" i="0" u="none" strike="noStrike" cap="none">
                <a:solidFill>
                  <a:schemeClr val="dk2"/>
                </a:solidFill>
                <a:latin typeface="Century Gothic"/>
                <a:ea typeface="Century Gothic"/>
                <a:cs typeface="Century Gothic"/>
                <a:sym typeface="Century Gothic"/>
              </a:rPr>
              <a:t>你的应用的基石是物理服务器</a:t>
            </a:r>
            <a:endParaRPr>
              <a:solidFill>
                <a:schemeClr val="dk2"/>
              </a:solidFill>
            </a:endParaRPr>
          </a:p>
        </p:txBody>
      </p:sp>
      <p:pic>
        <p:nvPicPr>
          <p:cNvPr id="1376" name="Google Shape;1376;p120"/>
          <p:cNvPicPr preferRelativeResize="0"/>
          <p:nvPr/>
        </p:nvPicPr>
        <p:blipFill rotWithShape="1">
          <a:blip r:embed="rId3">
            <a:alphaModFix/>
          </a:blip>
          <a:srcRect/>
          <a:stretch/>
        </p:blipFill>
        <p:spPr>
          <a:xfrm>
            <a:off x="609677" y="1213148"/>
            <a:ext cx="2949600" cy="1276800"/>
          </a:xfrm>
          <a:prstGeom prst="rect">
            <a:avLst/>
          </a:prstGeom>
          <a:noFill/>
          <a:ln>
            <a:noFill/>
          </a:ln>
        </p:spPr>
      </p:pic>
      <p:cxnSp>
        <p:nvCxnSpPr>
          <p:cNvPr id="1377" name="Google Shape;1377;p120"/>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78" name="Google Shape;1378;p120"/>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79" name="Google Shape;1379;p120"/>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0" name="Google Shape;1380;p120"/>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1" name="Google Shape;1381;p120"/>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2" name="Google Shape;1382;p120"/>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3" name="Google Shape;1383;p120"/>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4" name="Google Shape;1384;p120"/>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5" name="Google Shape;1385;p120"/>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6" name="Google Shape;1386;p120"/>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7" name="Google Shape;1387;p120"/>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388" name="Google Shape;1388;p120"/>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389" name="Google Shape;1389;p120"/>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390" name="Google Shape;1390;p120"/>
          <p:cNvPicPr preferRelativeResize="0"/>
          <p:nvPr/>
        </p:nvPicPr>
        <p:blipFill rotWithShape="1">
          <a:blip r:embed="rId4">
            <a:alphaModFix/>
          </a:blip>
          <a:srcRect/>
          <a:stretch/>
        </p:blipFill>
        <p:spPr>
          <a:xfrm>
            <a:off x="459923" y="4217353"/>
            <a:ext cx="955200" cy="413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2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虚拟化：VMWare（2001）</a:t>
            </a:r>
            <a:endParaRPr i="0" u="none" strike="noStrike" cap="none"/>
          </a:p>
        </p:txBody>
      </p:sp>
      <p:sp>
        <p:nvSpPr>
          <p:cNvPr id="1396" name="Google Shape;1396;p121"/>
          <p:cNvSpPr txBox="1">
            <a:spLocks noGrp="1"/>
          </p:cNvSpPr>
          <p:nvPr>
            <p:ph type="body" idx="1"/>
          </p:nvPr>
        </p:nvSpPr>
        <p:spPr>
          <a:xfrm>
            <a:off x="4122550" y="974225"/>
            <a:ext cx="4797600" cy="18987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2001在服务器市场发布</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普及虚拟机（VM）</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在一台物理机器上运行多个虚拟机，意味着你可以买</a:t>
            </a:r>
            <a:r>
              <a:rPr lang="en-US" sz="1600">
                <a:solidFill>
                  <a:schemeClr val="dk2"/>
                </a:solidFill>
                <a:latin typeface="Century Gothic"/>
                <a:ea typeface="Century Gothic"/>
                <a:cs typeface="Century Gothic"/>
                <a:sym typeface="Century Gothic"/>
              </a:rPr>
              <a:t>少一些</a:t>
            </a:r>
            <a:r>
              <a:rPr lang="en-US" sz="1600" i="0" u="none" strike="noStrike" cap="none">
                <a:solidFill>
                  <a:schemeClr val="dk2"/>
                </a:solidFill>
                <a:latin typeface="Century Gothic"/>
                <a:ea typeface="Century Gothic"/>
                <a:cs typeface="Century Gothic"/>
                <a:sym typeface="Century Gothic"/>
              </a:rPr>
              <a:t>服务器！</a:t>
            </a:r>
            <a:endParaRPr sz="1600">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架构的基石变为虚拟机</a:t>
            </a:r>
            <a:endParaRPr sz="1600" i="0" u="none" strike="noStrike" cap="none">
              <a:solidFill>
                <a:schemeClr val="dk2"/>
              </a:solidFill>
              <a:latin typeface="Century Gothic"/>
              <a:ea typeface="Century Gothic"/>
              <a:cs typeface="Century Gothic"/>
              <a:sym typeface="Century Gothic"/>
            </a:endParaRPr>
          </a:p>
        </p:txBody>
      </p:sp>
      <p:pic>
        <p:nvPicPr>
          <p:cNvPr id="1397" name="Google Shape;1397;p121"/>
          <p:cNvPicPr preferRelativeResize="0"/>
          <p:nvPr/>
        </p:nvPicPr>
        <p:blipFill rotWithShape="1">
          <a:blip r:embed="rId3">
            <a:alphaModFix/>
          </a:blip>
          <a:srcRect/>
          <a:stretch/>
        </p:blipFill>
        <p:spPr>
          <a:xfrm>
            <a:off x="437475" y="1488240"/>
            <a:ext cx="3266700" cy="760200"/>
          </a:xfrm>
          <a:prstGeom prst="rect">
            <a:avLst/>
          </a:prstGeom>
          <a:noFill/>
          <a:ln>
            <a:noFill/>
          </a:ln>
        </p:spPr>
      </p:pic>
      <p:cxnSp>
        <p:nvCxnSpPr>
          <p:cNvPr id="1398" name="Google Shape;1398;p121"/>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399" name="Google Shape;1399;p121"/>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00" name="Google Shape;1400;p121"/>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01" name="Google Shape;1401;p121"/>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2" name="Google Shape;1402;p121"/>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3" name="Google Shape;1403;p121"/>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4" name="Google Shape;1404;p121"/>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5" name="Google Shape;1405;p121"/>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6" name="Google Shape;1406;p121"/>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7" name="Google Shape;1407;p121"/>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8" name="Google Shape;1408;p121"/>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09" name="Google Shape;1409;p121"/>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0" name="Google Shape;1410;p121"/>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11" name="Google Shape;1411;p121"/>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12" name="Google Shape;1412;p121"/>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13" name="Google Shape;1413;p121"/>
          <p:cNvPicPr preferRelativeResize="0"/>
          <p:nvPr/>
        </p:nvPicPr>
        <p:blipFill rotWithShape="1">
          <a:blip r:embed="rId4">
            <a:alphaModFix/>
          </a:blip>
          <a:srcRect/>
          <a:stretch/>
        </p:blipFill>
        <p:spPr>
          <a:xfrm>
            <a:off x="1403686" y="4287030"/>
            <a:ext cx="1082700" cy="252000"/>
          </a:xfrm>
          <a:prstGeom prst="rect">
            <a:avLst/>
          </a:prstGeom>
          <a:noFill/>
          <a:ln>
            <a:noFill/>
          </a:ln>
        </p:spPr>
      </p:pic>
      <p:sp>
        <p:nvSpPr>
          <p:cNvPr id="1414" name="Google Shape;1414;p121"/>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15" name="Google Shape;1415;p121"/>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16" name="Google Shape;1416;p121"/>
          <p:cNvPicPr preferRelativeResize="0"/>
          <p:nvPr/>
        </p:nvPicPr>
        <p:blipFill rotWithShape="1">
          <a:blip r:embed="rId5">
            <a:alphaModFix/>
          </a:blip>
          <a:srcRect/>
          <a:stretch/>
        </p:blipFill>
        <p:spPr>
          <a:xfrm>
            <a:off x="459923" y="4217353"/>
            <a:ext cx="955200" cy="41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2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IaaS：AWS（2006）</a:t>
            </a:r>
            <a:endParaRPr i="0" u="none" strike="noStrike" cap="none"/>
          </a:p>
        </p:txBody>
      </p:sp>
      <p:sp>
        <p:nvSpPr>
          <p:cNvPr id="1422" name="Google Shape;1422;p122"/>
          <p:cNvSpPr txBox="1">
            <a:spLocks noGrp="1"/>
          </p:cNvSpPr>
          <p:nvPr>
            <p:ph type="body" idx="1"/>
          </p:nvPr>
        </p:nvSpPr>
        <p:spPr>
          <a:xfrm>
            <a:off x="4029550" y="974225"/>
            <a:ext cx="4890600" cy="2322300"/>
          </a:xfrm>
          <a:prstGeom prst="rect">
            <a:avLst/>
          </a:prstGeom>
          <a:noFill/>
          <a:ln>
            <a:noFill/>
          </a:ln>
        </p:spPr>
        <p:txBody>
          <a:bodyPr spcFirstLastPara="1" wrap="square" lIns="121900" tIns="121900" rIns="121900" bIns="121900" anchor="t" anchorCtr="0">
            <a:noAutofit/>
          </a:bodyPr>
          <a:lstStyle/>
          <a:p>
            <a:pPr marL="342900" marR="0" lvl="0" indent="-101600"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亚马逊网络服务（AWS）在2006年推出弹性计算云（EC2）创建基础设施即服务的市场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按小时租用服务器</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把资本支出转换成运营支出</a:t>
            </a:r>
            <a:endParaRPr>
              <a:solidFill>
                <a:schemeClr val="dk2"/>
              </a:solidFill>
              <a:latin typeface="Century Gothic"/>
              <a:ea typeface="Century Gothic"/>
              <a:cs typeface="Century Gothic"/>
              <a:sym typeface="Century Gothic"/>
            </a:endParaRPr>
          </a:p>
          <a:p>
            <a:pPr marL="342900" marR="0" lvl="0" indent="-101600"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架构的基石也是虚拟机，叫亚马逊机器映像（AMI）</a:t>
            </a:r>
            <a:endParaRPr sz="1600" i="0" u="none" strike="noStrike" cap="none">
              <a:solidFill>
                <a:schemeClr val="dk2"/>
              </a:solidFill>
              <a:latin typeface="Century Gothic"/>
              <a:ea typeface="Century Gothic"/>
              <a:cs typeface="Century Gothic"/>
              <a:sym typeface="Century Gothic"/>
            </a:endParaRPr>
          </a:p>
        </p:txBody>
      </p:sp>
      <p:cxnSp>
        <p:nvCxnSpPr>
          <p:cNvPr id="1423" name="Google Shape;1423;p12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sp>
        <p:nvSpPr>
          <p:cNvPr id="1424" name="Google Shape;1424;p12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5" name="Google Shape;1425;p12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26" name="Google Shape;1426;p12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27" name="Google Shape;1427;p12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28" name="Google Shape;1428;p12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29" name="Google Shape;1429;p12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0" name="Google Shape;1430;p12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1" name="Google Shape;1431;p12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2" name="Google Shape;1432;p12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3" name="Google Shape;1433;p12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4" name="Google Shape;1434;p12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5" name="Google Shape;1435;p12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6" name="Google Shape;1436;p12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37" name="Google Shape;1437;p12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38" name="Google Shape;1438;p12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39" name="Google Shape;1439;p12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40" name="Google Shape;1440;p12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41" name="Google Shape;1441;p122"/>
          <p:cNvPicPr preferRelativeResize="0"/>
          <p:nvPr/>
        </p:nvPicPr>
        <p:blipFill rotWithShape="1">
          <a:blip r:embed="rId3">
            <a:alphaModFix/>
          </a:blip>
          <a:srcRect/>
          <a:stretch/>
        </p:blipFill>
        <p:spPr>
          <a:xfrm>
            <a:off x="1403686" y="4287030"/>
            <a:ext cx="1082700" cy="252000"/>
          </a:xfrm>
          <a:prstGeom prst="rect">
            <a:avLst/>
          </a:prstGeom>
          <a:noFill/>
          <a:ln>
            <a:noFill/>
          </a:ln>
        </p:spPr>
      </p:pic>
      <p:sp>
        <p:nvSpPr>
          <p:cNvPr id="1442" name="Google Shape;1442;p12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43" name="Google Shape;1443;p12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44" name="Google Shape;1444;p122"/>
          <p:cNvPicPr preferRelativeResize="0"/>
          <p:nvPr/>
        </p:nvPicPr>
        <p:blipFill rotWithShape="1">
          <a:blip r:embed="rId4">
            <a:alphaModFix/>
          </a:blip>
          <a:srcRect/>
          <a:stretch/>
        </p:blipFill>
        <p:spPr>
          <a:xfrm>
            <a:off x="459923" y="4217353"/>
            <a:ext cx="955200" cy="413400"/>
          </a:xfrm>
          <a:prstGeom prst="rect">
            <a:avLst/>
          </a:prstGeom>
          <a:noFill/>
          <a:ln>
            <a:noFill/>
          </a:ln>
        </p:spPr>
      </p:pic>
      <p:sp>
        <p:nvSpPr>
          <p:cNvPr id="1445" name="Google Shape;1445;p12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446" name="Google Shape;1446;p122" descr="logo_AWS.png"/>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534850" y="4191725"/>
            <a:ext cx="825000" cy="506000"/>
          </a:xfrm>
          <a:prstGeom prst="rect">
            <a:avLst/>
          </a:prstGeom>
          <a:noFill/>
          <a:ln>
            <a:noFill/>
          </a:ln>
        </p:spPr>
      </p:pic>
      <p:pic>
        <p:nvPicPr>
          <p:cNvPr id="1447" name="Google Shape;1447;p122" descr="logo_AWS.png"/>
          <p:cNvPicPr preferRelativeResize="0"/>
          <p:nvPr/>
        </p:nvPicPr>
        <p:blipFill>
          <a:blip r:embed="rId5">
            <a:alphaModFix/>
          </a:blip>
          <a:stretch>
            <a:fillRect/>
          </a:stretch>
        </p:blipFill>
        <p:spPr>
          <a:xfrm>
            <a:off x="722587" y="1177500"/>
            <a:ext cx="2481175" cy="15217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2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PaaS：Heroku（2009）</a:t>
            </a:r>
            <a:endParaRPr i="0" u="none" strike="noStrike" cap="none"/>
          </a:p>
        </p:txBody>
      </p:sp>
      <p:sp>
        <p:nvSpPr>
          <p:cNvPr id="1453" name="Google Shape;1453;p123"/>
          <p:cNvSpPr txBox="1">
            <a:spLocks noGrp="1"/>
          </p:cNvSpPr>
          <p:nvPr>
            <p:ph type="body" idx="1"/>
          </p:nvPr>
        </p:nvSpPr>
        <p:spPr>
          <a:xfrm>
            <a:off x="3659675" y="974225"/>
            <a:ext cx="5260500" cy="1825800"/>
          </a:xfrm>
          <a:prstGeom prst="rect">
            <a:avLst/>
          </a:prstGeom>
          <a:noFill/>
          <a:ln>
            <a:noFill/>
          </a:ln>
        </p:spPr>
        <p:txBody>
          <a:bodyPr spcFirstLastPara="1" wrap="square" lIns="121900" tIns="121900" rIns="121900" bIns="121900" anchor="t" anchorCtr="0">
            <a:noAutofit/>
          </a:bodyPr>
          <a:lstStyle/>
          <a:p>
            <a:pPr marL="117475" marR="0" lvl="0" indent="-11112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Heroku普及了平台即服务（PaaS）</a:t>
            </a:r>
            <a:br>
              <a:rPr lang="en-US" sz="1500" i="0" u="none" strike="noStrike" cap="none">
                <a:solidFill>
                  <a:schemeClr val="dk2"/>
                </a:solidFill>
                <a:latin typeface="Century Gothic"/>
                <a:ea typeface="Century Gothic"/>
                <a:cs typeface="Century Gothic"/>
                <a:sym typeface="Century Gothic"/>
              </a:rPr>
            </a:br>
            <a:r>
              <a:rPr lang="en-US" sz="1500" i="0" u="none" strike="noStrike" cap="none">
                <a:solidFill>
                  <a:schemeClr val="dk2"/>
                </a:solidFill>
                <a:latin typeface="Century Gothic"/>
                <a:ea typeface="Century Gothic"/>
                <a:cs typeface="Century Gothic"/>
                <a:sym typeface="Century Gothic"/>
              </a:rPr>
              <a:t>并在2009年推出</a:t>
            </a:r>
            <a:endParaRPr sz="2700">
              <a:solidFill>
                <a:schemeClr val="dk2"/>
              </a:solidFill>
              <a:latin typeface="Century Gothic"/>
              <a:ea typeface="Century Gothic"/>
              <a:cs typeface="Century Gothic"/>
              <a:sym typeface="Century Gothic"/>
            </a:endParaRPr>
          </a:p>
          <a:p>
            <a:pPr marL="117475" marR="0" lvl="0" indent="-11112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基石是buildpack，启用容器化的</a:t>
            </a:r>
            <a:r>
              <a:rPr lang="en-US" sz="1500" i="0" u="sng" strike="noStrike" cap="none">
                <a:solidFill>
                  <a:schemeClr val="dk2"/>
                </a:solidFill>
                <a:latin typeface="Century Gothic"/>
                <a:ea typeface="Century Gothic"/>
                <a:cs typeface="Century Gothic"/>
                <a:sym typeface="Century Gothic"/>
                <a:hlinkClick r:id="rId3"/>
              </a:rPr>
              <a:t>12因素</a:t>
            </a:r>
            <a:r>
              <a:rPr lang="en-US" sz="1500" i="0" u="none" strike="noStrike" cap="none">
                <a:solidFill>
                  <a:schemeClr val="dk2"/>
                </a:solidFill>
                <a:latin typeface="Century Gothic"/>
                <a:ea typeface="Century Gothic"/>
                <a:cs typeface="Century Gothic"/>
                <a:sym typeface="Century Gothic"/>
              </a:rPr>
              <a:t>应用</a:t>
            </a:r>
            <a:endParaRPr sz="27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Century Gothic"/>
              <a:buChar char="–"/>
            </a:pPr>
            <a:r>
              <a:rPr lang="en-US" sz="1300" i="0" u="none" strike="noStrike" cap="none">
                <a:solidFill>
                  <a:schemeClr val="dk2"/>
                </a:solidFill>
                <a:latin typeface="Century Gothic"/>
                <a:ea typeface="Century Gothic"/>
                <a:cs typeface="Century Gothic"/>
                <a:sym typeface="Century Gothic"/>
              </a:rPr>
              <a:t>建设容器的过程是不透明的，但是：</a:t>
            </a:r>
            <a:endParaRPr sz="2300">
              <a:solidFill>
                <a:schemeClr val="dk2"/>
              </a:solidFill>
              <a:latin typeface="Century Gothic"/>
              <a:ea typeface="Century Gothic"/>
              <a:cs typeface="Century Gothic"/>
              <a:sym typeface="Century Gothic"/>
            </a:endParaRPr>
          </a:p>
          <a:p>
            <a:pPr marL="225425" marR="0" lvl="1" indent="-104775" algn="l" rtl="0">
              <a:lnSpc>
                <a:spcPct val="100000"/>
              </a:lnSpc>
              <a:spcBef>
                <a:spcPts val="700"/>
              </a:spcBef>
              <a:spcAft>
                <a:spcPts val="0"/>
              </a:spcAft>
              <a:buClr>
                <a:schemeClr val="dk2"/>
              </a:buClr>
              <a:buSzPts val="817"/>
              <a:buFont typeface="Arial"/>
              <a:buChar char="–"/>
            </a:pPr>
            <a:r>
              <a:rPr lang="en-US" sz="1300" i="0" u="none" strike="noStrike" cap="none">
                <a:solidFill>
                  <a:schemeClr val="dk2"/>
                </a:solidFill>
                <a:latin typeface="Century Gothic"/>
                <a:ea typeface="Century Gothic"/>
                <a:cs typeface="Century Gothic"/>
                <a:sym typeface="Century Gothic"/>
              </a:rPr>
              <a:t>部署应用程序的新版本就是：git push heroku</a:t>
            </a:r>
            <a:endParaRPr sz="1300" i="0" u="none" strike="noStrike" cap="none">
              <a:solidFill>
                <a:schemeClr val="dk2"/>
              </a:solidFill>
              <a:latin typeface="Century Gothic"/>
              <a:ea typeface="Century Gothic"/>
              <a:cs typeface="Century Gothic"/>
              <a:sym typeface="Century Gothic"/>
            </a:endParaRPr>
          </a:p>
        </p:txBody>
      </p:sp>
      <p:pic>
        <p:nvPicPr>
          <p:cNvPr id="1454" name="Google Shape;1454;p123"/>
          <p:cNvPicPr preferRelativeResize="0"/>
          <p:nvPr/>
        </p:nvPicPr>
        <p:blipFill rotWithShape="1">
          <a:blip r:embed="rId4">
            <a:alphaModFix/>
          </a:blip>
          <a:srcRect/>
          <a:stretch/>
        </p:blipFill>
        <p:spPr>
          <a:xfrm>
            <a:off x="328718" y="803766"/>
            <a:ext cx="3399600" cy="1435500"/>
          </a:xfrm>
          <a:prstGeom prst="rect">
            <a:avLst/>
          </a:prstGeom>
          <a:noFill/>
          <a:ln>
            <a:noFill/>
          </a:ln>
        </p:spPr>
      </p:pic>
      <p:cxnSp>
        <p:nvCxnSpPr>
          <p:cNvPr id="1455" name="Google Shape;1455;p123"/>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56" name="Google Shape;1456;p123"/>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57" name="Google Shape;1457;p123"/>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58" name="Google Shape;1458;p123"/>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59" name="Google Shape;1459;p123"/>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60" name="Google Shape;1460;p123"/>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61" name="Google Shape;1461;p123"/>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2" name="Google Shape;1462;p123"/>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cxnSp>
        <p:nvCxnSpPr>
          <p:cNvPr id="1463" name="Google Shape;1463;p123"/>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464" name="Google Shape;1464;p123"/>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5" name="Google Shape;1465;p123"/>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6" name="Google Shape;1466;p123"/>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7" name="Google Shape;1467;p123"/>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8" name="Google Shape;1468;p123"/>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69" name="Google Shape;1469;p123"/>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0" name="Google Shape;1470;p123"/>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1" name="Google Shape;1471;p123"/>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2" name="Google Shape;1472;p123"/>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73" name="Google Shape;1473;p123"/>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474" name="Google Shape;1474;p123"/>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475" name="Google Shape;1475;p123"/>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476" name="Google Shape;1476;p123"/>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477" name="Google Shape;1477;p123"/>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478" name="Google Shape;1478;p123"/>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479" name="Google Shape;1479;p123"/>
          <p:cNvPicPr preferRelativeResize="0"/>
          <p:nvPr/>
        </p:nvPicPr>
        <p:blipFill rotWithShape="1">
          <a:blip r:embed="rId6">
            <a:alphaModFix/>
          </a:blip>
          <a:srcRect/>
          <a:stretch/>
        </p:blipFill>
        <p:spPr>
          <a:xfrm>
            <a:off x="1403686" y="4287030"/>
            <a:ext cx="1082700" cy="252000"/>
          </a:xfrm>
          <a:prstGeom prst="rect">
            <a:avLst/>
          </a:prstGeom>
          <a:noFill/>
          <a:ln>
            <a:noFill/>
          </a:ln>
        </p:spPr>
      </p:pic>
      <p:sp>
        <p:nvSpPr>
          <p:cNvPr id="1480" name="Google Shape;1480;p123"/>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81" name="Google Shape;1481;p123"/>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482" name="Google Shape;1482;p123"/>
          <p:cNvPicPr preferRelativeResize="0"/>
          <p:nvPr/>
        </p:nvPicPr>
        <p:blipFill rotWithShape="1">
          <a:blip r:embed="rId7">
            <a:alphaModFix/>
          </a:blip>
          <a:srcRect/>
          <a:stretch/>
        </p:blipFill>
        <p:spPr>
          <a:xfrm>
            <a:off x="459923" y="4217353"/>
            <a:ext cx="955200" cy="413400"/>
          </a:xfrm>
          <a:prstGeom prst="rect">
            <a:avLst/>
          </a:prstGeom>
          <a:noFill/>
          <a:ln>
            <a:noFill/>
          </a:ln>
        </p:spPr>
      </p:pic>
      <p:pic>
        <p:nvPicPr>
          <p:cNvPr id="1483" name="Google Shape;1483;p123"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12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开源的IaaS：OpenStack的（2010）</a:t>
            </a:r>
            <a:endParaRPr i="0" u="none" strike="noStrike" cap="none"/>
          </a:p>
        </p:txBody>
      </p:sp>
      <p:sp>
        <p:nvSpPr>
          <p:cNvPr id="1489" name="Google Shape;1489;p124"/>
          <p:cNvSpPr txBox="1">
            <a:spLocks noGrp="1"/>
          </p:cNvSpPr>
          <p:nvPr>
            <p:ph type="body" idx="1"/>
          </p:nvPr>
        </p:nvSpPr>
        <p:spPr>
          <a:xfrm>
            <a:off x="3659675" y="974225"/>
            <a:ext cx="5260500" cy="1719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OpenStack把一群非常杰出多元的供应商集合一起，创造了开源的“基础设施即服务”（IaaS）</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与AWS和VMWare竞争</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600"/>
              <a:buFont typeface="Century Gothic"/>
              <a:buChar char="•"/>
            </a:pPr>
            <a:r>
              <a:rPr lang="en-US" sz="1600" i="0" u="none" strike="noStrike" cap="none">
                <a:solidFill>
                  <a:schemeClr val="dk2"/>
                </a:solidFill>
                <a:latin typeface="Century Gothic"/>
                <a:ea typeface="Century Gothic"/>
                <a:cs typeface="Century Gothic"/>
                <a:sym typeface="Century Gothic"/>
              </a:rPr>
              <a:t>基石仍然是虚拟机</a:t>
            </a:r>
            <a:endParaRPr sz="1600" i="0" u="none" strike="noStrike" cap="none">
              <a:solidFill>
                <a:schemeClr val="dk2"/>
              </a:solidFill>
              <a:latin typeface="Century Gothic"/>
              <a:ea typeface="Century Gothic"/>
              <a:cs typeface="Century Gothic"/>
              <a:sym typeface="Century Gothic"/>
            </a:endParaRPr>
          </a:p>
        </p:txBody>
      </p:sp>
      <p:cxnSp>
        <p:nvCxnSpPr>
          <p:cNvPr id="1490" name="Google Shape;1490;p124"/>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491" name="Google Shape;1491;p124"/>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492" name="Google Shape;1492;p124"/>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3" name="Google Shape;1493;p124"/>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494" name="Google Shape;1494;p124"/>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495" name="Google Shape;1495;p124"/>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496" name="Google Shape;1496;p124"/>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sp>
        <p:nvSpPr>
          <p:cNvPr id="1497" name="Google Shape;1497;p124"/>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498" name="Google Shape;1498;p124"/>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499" name="Google Shape;1499;p124"/>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00" name="Google Shape;1500;p124"/>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01" name="Google Shape;1501;p124"/>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2" name="Google Shape;1502;p124"/>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3" name="Google Shape;1503;p124"/>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4" name="Google Shape;1504;p124"/>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5" name="Google Shape;1505;p124"/>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6" name="Google Shape;1506;p124"/>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7" name="Google Shape;1507;p124"/>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8" name="Google Shape;1508;p124"/>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09" name="Google Shape;1509;p124"/>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0" name="Google Shape;1510;p124"/>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11" name="Google Shape;1511;p124"/>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12" name="Google Shape;1512;p124"/>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13" name="Google Shape;1513;p124"/>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14" name="Google Shape;1514;p124"/>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15" name="Google Shape;1515;p124"/>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16" name="Google Shape;1516;p124"/>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517" name="Google Shape;1517;p124"/>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18" name="Google Shape;1518;p124"/>
          <p:cNvPicPr preferRelativeResize="0"/>
          <p:nvPr/>
        </p:nvPicPr>
        <p:blipFill rotWithShape="1">
          <a:blip r:embed="rId3">
            <a:alphaModFix/>
          </a:blip>
          <a:srcRect/>
          <a:stretch/>
        </p:blipFill>
        <p:spPr>
          <a:xfrm>
            <a:off x="3350539" y="4160785"/>
            <a:ext cx="1200900" cy="507000"/>
          </a:xfrm>
          <a:prstGeom prst="rect">
            <a:avLst/>
          </a:prstGeom>
          <a:noFill/>
          <a:ln>
            <a:noFill/>
          </a:ln>
        </p:spPr>
      </p:pic>
      <p:pic>
        <p:nvPicPr>
          <p:cNvPr id="1519" name="Google Shape;1519;p124"/>
          <p:cNvPicPr preferRelativeResize="0"/>
          <p:nvPr/>
        </p:nvPicPr>
        <p:blipFill rotWithShape="1">
          <a:blip r:embed="rId4">
            <a:alphaModFix/>
          </a:blip>
          <a:srcRect/>
          <a:stretch/>
        </p:blipFill>
        <p:spPr>
          <a:xfrm>
            <a:off x="1403686" y="4287030"/>
            <a:ext cx="1082700" cy="252000"/>
          </a:xfrm>
          <a:prstGeom prst="rect">
            <a:avLst/>
          </a:prstGeom>
          <a:noFill/>
          <a:ln>
            <a:noFill/>
          </a:ln>
        </p:spPr>
      </p:pic>
      <p:pic>
        <p:nvPicPr>
          <p:cNvPr id="1520" name="Google Shape;1520;p124"/>
          <p:cNvPicPr preferRelativeResize="0"/>
          <p:nvPr/>
        </p:nvPicPr>
        <p:blipFill rotWithShape="1">
          <a:blip r:embed="rId5">
            <a:alphaModFix/>
          </a:blip>
          <a:srcRect/>
          <a:stretch/>
        </p:blipFill>
        <p:spPr>
          <a:xfrm>
            <a:off x="459923" y="4217353"/>
            <a:ext cx="955200" cy="413400"/>
          </a:xfrm>
          <a:prstGeom prst="rect">
            <a:avLst/>
          </a:prstGeom>
          <a:noFill/>
          <a:ln>
            <a:noFill/>
          </a:ln>
        </p:spPr>
      </p:pic>
      <p:sp>
        <p:nvSpPr>
          <p:cNvPr id="1521" name="Google Shape;1521;p124"/>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22" name="Google Shape;1522;p124"/>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60400" y="1129875"/>
            <a:ext cx="2185350" cy="1241225"/>
          </a:xfrm>
          <a:prstGeom prst="rect">
            <a:avLst/>
          </a:prstGeom>
          <a:noFill/>
          <a:ln>
            <a:noFill/>
          </a:ln>
        </p:spPr>
      </p:pic>
      <p:pic>
        <p:nvPicPr>
          <p:cNvPr id="1523" name="Google Shape;1523;p124"/>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24" name="Google Shape;1524;p124"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p12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开源的PaaS：Cloud Foundry的（2011）</a:t>
            </a:r>
            <a:endParaRPr i="0" u="none" strike="noStrike" cap="none"/>
          </a:p>
        </p:txBody>
      </p:sp>
      <p:sp>
        <p:nvSpPr>
          <p:cNvPr id="1530" name="Google Shape;1530;p125"/>
          <p:cNvSpPr txBox="1">
            <a:spLocks noGrp="1"/>
          </p:cNvSpPr>
          <p:nvPr>
            <p:ph type="body" idx="1"/>
          </p:nvPr>
        </p:nvSpPr>
        <p:spPr>
          <a:xfrm>
            <a:off x="4362200" y="974225"/>
            <a:ext cx="4557900" cy="1546800"/>
          </a:xfrm>
          <a:prstGeom prst="rect">
            <a:avLst/>
          </a:prstGeom>
          <a:noFill/>
          <a:ln>
            <a:noFill/>
          </a:ln>
        </p:spPr>
        <p:txBody>
          <a:bodyPr spcFirstLastPara="1" wrap="square" lIns="121900" tIns="121900" rIns="121900" bIns="121900" anchor="t" anchorCtr="0">
            <a:noAutofit/>
          </a:bodyPr>
          <a:lstStyle/>
          <a:p>
            <a:pPr marL="115887" marR="0" lvl="0" indent="-115887" algn="l" rtl="0">
              <a:lnSpc>
                <a:spcPct val="100000"/>
              </a:lnSpc>
              <a:spcBef>
                <a:spcPts val="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Pivotal建立了Heroku PaaS的开源替代方案，并在2014年底启动Cloud Foundry基金会
</a:t>
            </a:r>
            <a:endParaRPr sz="1480" i="0" u="none" strike="noStrike" cap="none">
              <a:solidFill>
                <a:schemeClr val="dk2"/>
              </a:solidFill>
              <a:latin typeface="Century Gothic"/>
              <a:ea typeface="Century Gothic"/>
              <a:cs typeface="Century Gothic"/>
              <a:sym typeface="Century Gothic"/>
            </a:endParaRPr>
          </a:p>
          <a:p>
            <a:pPr marL="115887" marR="0" lvl="0" indent="-115887" algn="l" rtl="0">
              <a:lnSpc>
                <a:spcPct val="100000"/>
              </a:lnSpc>
              <a:spcBef>
                <a:spcPts val="600"/>
              </a:spcBef>
              <a:spcAft>
                <a:spcPts val="0"/>
              </a:spcAft>
              <a:buClr>
                <a:schemeClr val="dk2"/>
              </a:buClr>
              <a:buSzPts val="1480"/>
              <a:buFont typeface="Century Gothic"/>
              <a:buChar char="•"/>
            </a:pPr>
            <a:r>
              <a:rPr lang="en-US" sz="1480" i="0" u="none" strike="noStrike" cap="none">
                <a:solidFill>
                  <a:schemeClr val="dk2"/>
                </a:solidFill>
                <a:latin typeface="Century Gothic"/>
                <a:ea typeface="Century Gothic"/>
                <a:cs typeface="Century Gothic"/>
                <a:sym typeface="Century Gothic"/>
              </a:rPr>
              <a:t>建立模块是Garden容器，能够承载Heroku buildpacks、Docker容器，甚至非Linux操作系统</a:t>
            </a:r>
            <a:endParaRPr sz="1480" i="0" u="none" strike="noStrike" cap="none">
              <a:solidFill>
                <a:schemeClr val="dk2"/>
              </a:solidFill>
              <a:latin typeface="Century Gothic"/>
              <a:ea typeface="Century Gothic"/>
              <a:cs typeface="Century Gothic"/>
              <a:sym typeface="Century Gothic"/>
            </a:endParaRPr>
          </a:p>
        </p:txBody>
      </p:sp>
      <p:cxnSp>
        <p:nvCxnSpPr>
          <p:cNvPr id="1531" name="Google Shape;1531;p125"/>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32" name="Google Shape;1532;p125"/>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33" name="Google Shape;1533;p125"/>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4" name="Google Shape;1534;p125"/>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35" name="Google Shape;1535;p125"/>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36" name="Google Shape;1536;p125"/>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37" name="Google Shape;1537;p125"/>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38" name="Google Shape;1538;p125"/>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39" name="Google Shape;1539;p125"/>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0" name="Google Shape;1540;p125"/>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1" name="Google Shape;1541;p125"/>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42" name="Google Shape;1542;p125"/>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43" name="Google Shape;1543;p125"/>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44" name="Google Shape;1544;p125"/>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45" name="Google Shape;1545;p125"/>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6" name="Google Shape;1546;p125"/>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7" name="Google Shape;1547;p125"/>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8" name="Google Shape;1548;p125"/>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49" name="Google Shape;1549;p125"/>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0" name="Google Shape;1550;p125"/>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1" name="Google Shape;1551;p125"/>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2" name="Google Shape;1552;p125"/>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3" name="Google Shape;1553;p125"/>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54" name="Google Shape;1554;p125"/>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555" name="Google Shape;1555;p125"/>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556" name="Google Shape;1556;p125"/>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557" name="Google Shape;1557;p125"/>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558" name="Google Shape;1558;p125"/>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559" name="Google Shape;1559;p125"/>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560" name="Google Shape;1560;p125"/>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61" name="Google Shape;1561;p125"/>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pic>
        <p:nvPicPr>
          <p:cNvPr id="1562" name="Google Shape;1562;p125" descr="cloudfoundry-hires-_logo_org.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15263" y="1145717"/>
            <a:ext cx="3526200" cy="466800"/>
          </a:xfrm>
          <a:prstGeom prst="rect">
            <a:avLst/>
          </a:prstGeom>
          <a:noFill/>
          <a:ln>
            <a:noFill/>
          </a:ln>
        </p:spPr>
      </p:pic>
      <p:pic>
        <p:nvPicPr>
          <p:cNvPr id="1563" name="Google Shape;1563;p125"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sp>
        <p:nvSpPr>
          <p:cNvPr id="1564" name="Google Shape;1564;p125"/>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565" name="Google Shape;1565;p125"/>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1566" name="Google Shape;1566;p125"/>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1567" name="Google Shape;1567;p125"/>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1568" name="Google Shape;1568;p125"/>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569" name="Google Shape;1569;p125"/>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570" name="Google Shape;1570;p125" descr="logo_AWS.png"/>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cxnSp>
        <p:nvCxnSpPr>
          <p:cNvPr id="638" name="Google Shape;638;p88"/>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639" name="Google Shape;639;p88"/>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0" name="Google Shape;640;p88"/>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641" name="Google Shape;641;p88"/>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642" name="Google Shape;642;p88"/>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3" name="Google Shape;643;p88"/>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644" name="Google Shape;644;p8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lvl="0" indent="0" rtl="0">
              <a:spcBef>
                <a:spcPts val="0"/>
              </a:spcBef>
              <a:spcAft>
                <a:spcPts val="0"/>
              </a:spcAft>
              <a:buClr>
                <a:schemeClr val="lt1"/>
              </a:buClr>
              <a:buFont typeface="Helvetica Neue"/>
              <a:buNone/>
            </a:pPr>
            <a:r>
              <a:rPr lang="en-US"/>
              <a:t>从虚拟化到云原生</a:t>
            </a:r>
            <a:endParaRPr/>
          </a:p>
        </p:txBody>
      </p:sp>
      <p:sp>
        <p:nvSpPr>
          <p:cNvPr id="645" name="Google Shape;645;p88"/>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dirty="0">
                <a:solidFill>
                  <a:schemeClr val="dk2"/>
                </a:solidFill>
                <a:latin typeface="Century Gothic"/>
                <a:ea typeface="Century Gothic"/>
                <a:cs typeface="Century Gothic"/>
                <a:sym typeface="Century Gothic"/>
              </a:rPr>
              <a:t>云原生计算使用开源软件栈：</a:t>
            </a:r>
            <a:endParaRPr sz="1500" i="0" u="none" strike="noStrike" cap="none" dirty="0">
              <a:solidFill>
                <a:schemeClr val="dk2"/>
              </a:solidFill>
              <a:latin typeface="Century Gothic"/>
              <a:ea typeface="Century Gothic"/>
              <a:cs typeface="Century Gothic"/>
              <a:sym typeface="Century Gothic"/>
            </a:endParaRPr>
          </a:p>
          <a:p>
            <a:pPr marL="284162" lvl="1" indent="-169862">
              <a:spcBef>
                <a:spcPts val="300"/>
              </a:spcBef>
              <a:buSzPct val="65517"/>
              <a:buFont typeface="Arial"/>
              <a:buChar char="–"/>
            </a:pPr>
            <a:r>
              <a:rPr lang="zh-CN" altLang="en-US" sz="1500" dirty="0"/>
              <a:t>根据微服务将应用进行细分</a:t>
            </a:r>
            <a:r>
              <a:rPr lang="en-US" altLang="zh-CN" sz="1500" dirty="0"/>
              <a:t>,</a:t>
            </a:r>
          </a:p>
          <a:p>
            <a:pPr marL="284162" lvl="1" indent="-169862">
              <a:spcBef>
                <a:spcPts val="300"/>
              </a:spcBef>
              <a:buSzPct val="65517"/>
              <a:buFont typeface="Arial"/>
              <a:buChar char="–"/>
            </a:pPr>
            <a:r>
              <a:rPr lang="zh-CN" altLang="en-US" sz="1500" dirty="0"/>
              <a:t>将每一部份打包放入对应的容器</a:t>
            </a:r>
            <a:endParaRPr lang="en-US" altLang="zh-CN" sz="1500" i="1" dirty="0"/>
          </a:p>
          <a:p>
            <a:pPr marL="284162" lvl="1" indent="-169862">
              <a:spcBef>
                <a:spcPts val="300"/>
              </a:spcBef>
              <a:buSzPct val="65517"/>
              <a:buFont typeface="Arial"/>
              <a:buChar char="–"/>
            </a:pPr>
            <a:r>
              <a:rPr lang="zh-CN" altLang="en-US" sz="1500" dirty="0"/>
              <a:t>动态统筹管理容器，实现资源利用最大化</a:t>
            </a:r>
            <a:endParaRPr lang="en-US" altLang="zh-CN" sz="1500" dirty="0"/>
          </a:p>
        </p:txBody>
      </p:sp>
      <p:cxnSp>
        <p:nvCxnSpPr>
          <p:cNvPr id="646" name="Google Shape;646;p88"/>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647" name="Google Shape;647;p88"/>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648" name="Google Shape;648;p88"/>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49" name="Google Shape;649;p88"/>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650" name="Google Shape;650;p88"/>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651" name="Google Shape;651;p88"/>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2" name="Google Shape;652;p88"/>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3" name="Google Shape;653;p88"/>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654" name="Google Shape;654;p88"/>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5" name="Google Shape;655;p88"/>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56" name="Google Shape;656;p88"/>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657" name="Google Shape;657;p88"/>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658" name="Google Shape;658;p88"/>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659" name="Google Shape;659;p88"/>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660" name="Google Shape;660;p88"/>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1" name="Google Shape;661;p88"/>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662" name="Google Shape;662;p88"/>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3" name="Google Shape;663;p88"/>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4" name="Google Shape;664;p88"/>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5" name="Google Shape;665;p88"/>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6" name="Google Shape;666;p88"/>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7" name="Google Shape;667;p88"/>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8" name="Google Shape;668;p88"/>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69" name="Google Shape;669;p88"/>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0" name="Google Shape;670;p88"/>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671" name="Google Shape;671;p88"/>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672" name="Google Shape;672;p88"/>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673" name="Google Shape;673;p88"/>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674" name="Google Shape;674;p88"/>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675" name="Google Shape;675;p88"/>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676" name="Google Shape;676;p88"/>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677" name="Google Shape;677;p88"/>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678" name="Google Shape;678;p88"/>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679" name="Google Shape;679;p88"/>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680" name="Google Shape;680;p88"/>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681" name="Google Shape;681;p88"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682" name="Google Shape;682;p88"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683" name="Google Shape;683;p88"/>
          <p:cNvPicPr preferRelativeResize="0"/>
          <p:nvPr/>
        </p:nvPicPr>
        <p:blipFill rotWithShape="1">
          <a:blip r:embed="rId6">
            <a:alphaModFix/>
          </a:blip>
          <a:srcRect/>
          <a:stretch/>
        </p:blipFill>
        <p:spPr>
          <a:xfrm>
            <a:off x="6557810" y="4093945"/>
            <a:ext cx="719700" cy="642300"/>
          </a:xfrm>
          <a:prstGeom prst="rect">
            <a:avLst/>
          </a:prstGeom>
          <a:noFill/>
          <a:ln>
            <a:noFill/>
          </a:ln>
        </p:spPr>
      </p:pic>
      <p:pic>
        <p:nvPicPr>
          <p:cNvPr id="684" name="Google Shape;684;p88"/>
          <p:cNvPicPr preferRelativeResize="0"/>
          <p:nvPr/>
        </p:nvPicPr>
        <p:blipFill rotWithShape="1">
          <a:blip r:embed="rId7">
            <a:alphaModFix/>
          </a:blip>
          <a:srcRect/>
          <a:stretch/>
        </p:blipFill>
        <p:spPr>
          <a:xfrm>
            <a:off x="3350539" y="4160785"/>
            <a:ext cx="1200900" cy="507000"/>
          </a:xfrm>
          <a:prstGeom prst="rect">
            <a:avLst/>
          </a:prstGeom>
          <a:noFill/>
          <a:ln>
            <a:noFill/>
          </a:ln>
        </p:spPr>
      </p:pic>
      <p:pic>
        <p:nvPicPr>
          <p:cNvPr id="685" name="Google Shape;685;p88"/>
          <p:cNvPicPr preferRelativeResize="0"/>
          <p:nvPr/>
        </p:nvPicPr>
        <p:blipFill rotWithShape="1">
          <a:blip r:embed="rId8">
            <a:alphaModFix/>
          </a:blip>
          <a:srcRect/>
          <a:stretch/>
        </p:blipFill>
        <p:spPr>
          <a:xfrm>
            <a:off x="1403686" y="4287030"/>
            <a:ext cx="1082700" cy="252000"/>
          </a:xfrm>
          <a:prstGeom prst="rect">
            <a:avLst/>
          </a:prstGeom>
          <a:noFill/>
          <a:ln>
            <a:noFill/>
          </a:ln>
        </p:spPr>
      </p:pic>
      <p:pic>
        <p:nvPicPr>
          <p:cNvPr id="686" name="Google Shape;686;p88"/>
          <p:cNvPicPr preferRelativeResize="0"/>
          <p:nvPr/>
        </p:nvPicPr>
        <p:blipFill rotWithShape="1">
          <a:blip r:embed="rId9">
            <a:alphaModFix/>
          </a:blip>
          <a:srcRect/>
          <a:stretch/>
        </p:blipFill>
        <p:spPr>
          <a:xfrm>
            <a:off x="459923" y="4217353"/>
            <a:ext cx="955200" cy="413400"/>
          </a:xfrm>
          <a:prstGeom prst="rect">
            <a:avLst/>
          </a:prstGeom>
          <a:noFill/>
          <a:ln>
            <a:noFill/>
          </a:ln>
        </p:spPr>
      </p:pic>
      <p:sp>
        <p:nvSpPr>
          <p:cNvPr id="687" name="Google Shape;687;p88"/>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688" name="Google Shape;688;p88"/>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689" name="Google Shape;689;p88"/>
          <p:cNvPicPr preferRelativeResize="0"/>
          <p:nvPr/>
        </p:nvPicPr>
        <p:blipFill>
          <a:blip r:embed="rId11">
            <a:alphaModFix/>
          </a:blip>
          <a:stretch>
            <a:fillRect/>
          </a:stretch>
        </p:blipFill>
        <p:spPr>
          <a:xfrm>
            <a:off x="668350" y="1764450"/>
            <a:ext cx="2738254" cy="743325"/>
          </a:xfrm>
          <a:prstGeom prst="rect">
            <a:avLst/>
          </a:prstGeom>
          <a:noFill/>
          <a:ln>
            <a:noFill/>
          </a:ln>
        </p:spPr>
      </p:pic>
      <p:pic>
        <p:nvPicPr>
          <p:cNvPr id="690" name="Google Shape;690;p88"/>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691" name="Google Shape;691;p88" descr="logo_AWS.png"/>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cxnSp>
        <p:nvCxnSpPr>
          <p:cNvPr id="1575" name="Google Shape;1575;p126"/>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576" name="Google Shape;1576;p126"/>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77" name="Google Shape;1577;p126"/>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sp>
        <p:nvSpPr>
          <p:cNvPr id="1578" name="Google Shape;1578;p126"/>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容器：Docker（2013年）</a:t>
            </a:r>
            <a:endParaRPr i="0" u="none" strike="noStrike" cap="none"/>
          </a:p>
        </p:txBody>
      </p:sp>
      <p:sp>
        <p:nvSpPr>
          <p:cNvPr id="1579" name="Google Shape;1579;p126"/>
          <p:cNvSpPr txBox="1">
            <a:spLocks noGrp="1"/>
          </p:cNvSpPr>
          <p:nvPr>
            <p:ph type="body" idx="1"/>
          </p:nvPr>
        </p:nvSpPr>
        <p:spPr>
          <a:xfrm>
            <a:off x="3659675" y="974225"/>
            <a:ext cx="5260500" cy="16782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0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Docker将LXC、Union File System和cgroups结合起来，创建了世界各地数百万开发人员采用的容器化标准</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有史以来最快被采用的开发者技术</a:t>
            </a:r>
            <a:endParaRPr>
              <a:solidFill>
                <a:schemeClr val="dk2"/>
              </a:solidFill>
              <a:latin typeface="Century Gothic"/>
              <a:ea typeface="Century Gothic"/>
              <a:cs typeface="Century Gothic"/>
              <a:sym typeface="Century Gothic"/>
            </a:endParaRPr>
          </a:p>
          <a:p>
            <a:pPr marL="117475" marR="0" lvl="0" indent="-117475" algn="l" rtl="0">
              <a:lnSpc>
                <a:spcPct val="100000"/>
              </a:lnSpc>
              <a:spcBef>
                <a:spcPts val="70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实现隔离、重用和不变性</a:t>
            </a:r>
            <a:endParaRPr>
              <a:solidFill>
                <a:schemeClr val="dk2"/>
              </a:solidFill>
              <a:latin typeface="Century Gothic"/>
              <a:ea typeface="Century Gothic"/>
              <a:cs typeface="Century Gothic"/>
              <a:sym typeface="Century Gothic"/>
            </a:endParaRPr>
          </a:p>
        </p:txBody>
      </p:sp>
      <p:cxnSp>
        <p:nvCxnSpPr>
          <p:cNvPr id="1580" name="Google Shape;1580;p126"/>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581" name="Google Shape;1581;p126"/>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582" name="Google Shape;1582;p126"/>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3" name="Google Shape;1583;p126"/>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584" name="Google Shape;1584;p126"/>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585" name="Google Shape;1585;p126"/>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6" name="Google Shape;1586;p126"/>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87" name="Google Shape;1587;p126"/>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588" name="Google Shape;1588;p126"/>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89" name="Google Shape;1589;p126"/>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0" name="Google Shape;1590;p126"/>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591" name="Google Shape;1591;p126"/>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592" name="Google Shape;1592;p126"/>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593" name="Google Shape;1593;p126"/>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594" name="Google Shape;1594;p126"/>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5" name="Google Shape;1595;p126"/>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6" name="Google Shape;1596;p126"/>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7" name="Google Shape;1597;p126"/>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8" name="Google Shape;1598;p126"/>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599" name="Google Shape;1599;p126"/>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0" name="Google Shape;1600;p126"/>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1" name="Google Shape;1601;p126"/>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2" name="Google Shape;1602;p126"/>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03" name="Google Shape;1603;p126"/>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04" name="Google Shape;1604;p126"/>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05" name="Google Shape;1605;p126"/>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06" name="Google Shape;1606;p126"/>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07" name="Google Shape;1607;p126"/>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08" name="Google Shape;1608;p126"/>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09" name="Google Shape;1609;p126"/>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10" name="Google Shape;1610;p126"/>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11" name="Google Shape;1611;p126"/>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pic>
        <p:nvPicPr>
          <p:cNvPr id="1612" name="Google Shape;1612;p126" descr="cloud foundry logo.jpg"/>
          <p:cNvPicPr preferRelativeResize="0"/>
          <p:nvPr/>
        </p:nvPicPr>
        <p:blipFill rotWithShape="1">
          <a:blip r:embed="rId3">
            <a:alphaModFix/>
          </a:blip>
          <a:srcRect/>
          <a:stretch/>
        </p:blipFill>
        <p:spPr>
          <a:xfrm>
            <a:off x="5453479" y="4330689"/>
            <a:ext cx="995700" cy="195000"/>
          </a:xfrm>
          <a:prstGeom prst="rect">
            <a:avLst/>
          </a:prstGeom>
          <a:noFill/>
          <a:ln>
            <a:noFill/>
          </a:ln>
        </p:spPr>
      </p:pic>
      <p:sp>
        <p:nvSpPr>
          <p:cNvPr id="1615" name="Google Shape;1615;p126"/>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pic>
        <p:nvPicPr>
          <p:cNvPr id="1616" name="Google Shape;1616;p126"/>
          <p:cNvPicPr preferRelativeResize="0"/>
          <p:nvPr/>
        </p:nvPicPr>
        <p:blipFill rotWithShape="1">
          <a:blip r:embed="rId4">
            <a:alphaModFix/>
          </a:blip>
          <a:srcRect/>
          <a:stretch/>
        </p:blipFill>
        <p:spPr>
          <a:xfrm>
            <a:off x="3350539" y="4160785"/>
            <a:ext cx="1200900" cy="507000"/>
          </a:xfrm>
          <a:prstGeom prst="rect">
            <a:avLst/>
          </a:prstGeom>
          <a:noFill/>
          <a:ln>
            <a:noFill/>
          </a:ln>
        </p:spPr>
      </p:pic>
      <p:pic>
        <p:nvPicPr>
          <p:cNvPr id="1617" name="Google Shape;1617;p126"/>
          <p:cNvPicPr preferRelativeResize="0"/>
          <p:nvPr/>
        </p:nvPicPr>
        <p:blipFill rotWithShape="1">
          <a:blip r:embed="rId5">
            <a:alphaModFix/>
          </a:blip>
          <a:srcRect/>
          <a:stretch/>
        </p:blipFill>
        <p:spPr>
          <a:xfrm>
            <a:off x="1403686" y="4287030"/>
            <a:ext cx="1082700" cy="252000"/>
          </a:xfrm>
          <a:prstGeom prst="rect">
            <a:avLst/>
          </a:prstGeom>
          <a:noFill/>
          <a:ln>
            <a:noFill/>
          </a:ln>
        </p:spPr>
      </p:pic>
      <p:pic>
        <p:nvPicPr>
          <p:cNvPr id="1618" name="Google Shape;1618;p126"/>
          <p:cNvPicPr preferRelativeResize="0"/>
          <p:nvPr/>
        </p:nvPicPr>
        <p:blipFill rotWithShape="1">
          <a:blip r:embed="rId6">
            <a:alphaModFix/>
          </a:blip>
          <a:srcRect/>
          <a:stretch/>
        </p:blipFill>
        <p:spPr>
          <a:xfrm>
            <a:off x="459923" y="4217353"/>
            <a:ext cx="955200" cy="413400"/>
          </a:xfrm>
          <a:prstGeom prst="rect">
            <a:avLst/>
          </a:prstGeom>
          <a:noFill/>
          <a:ln>
            <a:noFill/>
          </a:ln>
        </p:spPr>
      </p:pic>
      <p:sp>
        <p:nvSpPr>
          <p:cNvPr id="1619" name="Google Shape;1619;p126"/>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20" name="Google Shape;1620;p126"/>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21" name="Google Shape;1621;p126" descr="logo_AWS.png"/>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49" name="Google Shape;1708;p74"/>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333102" y="956941"/>
            <a:ext cx="1986075" cy="1616000"/>
          </a:xfrm>
          <a:prstGeom prst="rect">
            <a:avLst/>
          </a:prstGeom>
          <a:noFill/>
          <a:ln>
            <a:noFill/>
          </a:ln>
        </p:spPr>
      </p:pic>
      <p:pic>
        <p:nvPicPr>
          <p:cNvPr id="51" name="Google Shape;1707;p74"/>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cxnSp>
        <p:nvCxnSpPr>
          <p:cNvPr id="1626" name="Google Shape;1626;p127"/>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1627" name="Google Shape;1627;p127"/>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28" name="Google Shape;1628;p127"/>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容器</a:t>
            </a:r>
            <a:endParaRPr sz="1000" b="0" i="0" u="none" strike="noStrike" cap="none">
              <a:solidFill>
                <a:schemeClr val="lt1"/>
              </a:solidFill>
              <a:latin typeface="Century Gothic"/>
              <a:ea typeface="Century Gothic"/>
              <a:cs typeface="Century Gothic"/>
              <a:sym typeface="Century Gothic"/>
            </a:endParaRPr>
          </a:p>
        </p:txBody>
      </p:sp>
      <p:cxnSp>
        <p:nvCxnSpPr>
          <p:cNvPr id="1629" name="Google Shape;1629;p127"/>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1630" name="Google Shape;1630;p127"/>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1" name="Google Shape;1631;p127"/>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云原生</a:t>
            </a:r>
            <a:endParaRPr sz="1000" b="0" i="0" u="none" strike="noStrike" cap="none">
              <a:solidFill>
                <a:schemeClr val="lt1"/>
              </a:solidFill>
              <a:latin typeface="Century Gothic"/>
              <a:ea typeface="Century Gothic"/>
              <a:cs typeface="Century Gothic"/>
              <a:sym typeface="Century Gothic"/>
            </a:endParaRPr>
          </a:p>
        </p:txBody>
      </p:sp>
      <p:sp>
        <p:nvSpPr>
          <p:cNvPr id="1632" name="Google Shape;1632;p127"/>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云原生：CNCF（2015年）</a:t>
            </a:r>
            <a:endParaRPr i="0" u="none" strike="noStrike" cap="none"/>
          </a:p>
        </p:txBody>
      </p:sp>
      <p:sp>
        <p:nvSpPr>
          <p:cNvPr id="1633" name="Google Shape;1633;p127"/>
          <p:cNvSpPr txBox="1">
            <a:spLocks noGrp="1"/>
          </p:cNvSpPr>
          <p:nvPr>
            <p:ph type="body" idx="1"/>
          </p:nvPr>
        </p:nvSpPr>
        <p:spPr>
          <a:xfrm>
            <a:off x="4132875" y="974225"/>
            <a:ext cx="4787400" cy="1647300"/>
          </a:xfrm>
          <a:prstGeom prst="rect">
            <a:avLst/>
          </a:prstGeom>
          <a:noFill/>
          <a:ln>
            <a:noFill/>
          </a:ln>
        </p:spPr>
        <p:txBody>
          <a:bodyPr spcFirstLastPara="1" wrap="square" lIns="121900" tIns="121900" rIns="121900" bIns="121900" anchor="t" anchorCtr="0">
            <a:noAutofit/>
          </a:bodyPr>
          <a:lstStyle/>
          <a:p>
            <a:pPr marL="117475" marR="0" lvl="0" indent="-117475" algn="l" rtl="0">
              <a:lnSpc>
                <a:spcPct val="120000"/>
              </a:lnSpc>
              <a:spcBef>
                <a:spcPts val="0"/>
              </a:spcBef>
              <a:spcAft>
                <a:spcPts val="0"/>
              </a:spcAft>
              <a:buClr>
                <a:schemeClr val="dk2"/>
              </a:buClr>
              <a:buSzPts val="1500"/>
              <a:buFont typeface="Century Gothic"/>
              <a:buChar char="•"/>
            </a:pPr>
            <a:r>
              <a:rPr lang="en-US" sz="1500" i="0" u="none" strike="noStrike" cap="none">
                <a:solidFill>
                  <a:schemeClr val="dk2"/>
                </a:solidFill>
                <a:latin typeface="Century Gothic"/>
                <a:ea typeface="Century Gothic"/>
                <a:cs typeface="Century Gothic"/>
                <a:sym typeface="Century Gothic"/>
              </a:rPr>
              <a:t>云原生计算使用开源软件栈：</a:t>
            </a:r>
            <a:endParaRPr sz="1500" i="0"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Century Gothic"/>
              <a:buChar char="–"/>
            </a:pPr>
            <a:r>
              <a:rPr lang="en-US" sz="1500" i="0" u="none" strike="noStrike" cap="none">
                <a:solidFill>
                  <a:schemeClr val="dk2"/>
                </a:solidFill>
                <a:latin typeface="Century Gothic"/>
                <a:ea typeface="Century Gothic"/>
                <a:cs typeface="Century Gothic"/>
                <a:sym typeface="Century Gothic"/>
              </a:rPr>
              <a:t>细分应用程序为</a:t>
            </a:r>
            <a:r>
              <a:rPr lang="en-US" sz="1500" i="1" u="none" strike="noStrike" cap="none">
                <a:solidFill>
                  <a:schemeClr val="dk2"/>
                </a:solidFill>
                <a:latin typeface="Century Gothic"/>
                <a:ea typeface="Century Gothic"/>
                <a:cs typeface="Century Gothic"/>
                <a:sym typeface="Century Gothic"/>
              </a:rPr>
              <a:t>微服务</a:t>
            </a:r>
            <a:r>
              <a:rPr lang="en-US" sz="1500" i="0" u="none" strike="noStrike" cap="none">
                <a:solidFill>
                  <a:schemeClr val="dk2"/>
                </a:solidFill>
                <a:latin typeface="Century Gothic"/>
                <a:ea typeface="Century Gothic"/>
                <a:cs typeface="Century Gothic"/>
                <a:sym typeface="Century Gothic"/>
              </a:rPr>
              <a:t>，</a:t>
            </a:r>
            <a:endParaRPr>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包装每个部分进自己的</a:t>
            </a:r>
            <a:r>
              <a:rPr lang="en-US" sz="1500" i="1" u="none" strike="noStrike" cap="none">
                <a:solidFill>
                  <a:schemeClr val="dk2"/>
                </a:solidFill>
                <a:latin typeface="Century Gothic"/>
                <a:ea typeface="Century Gothic"/>
                <a:cs typeface="Century Gothic"/>
                <a:sym typeface="Century Gothic"/>
              </a:rPr>
              <a:t>容器</a:t>
            </a:r>
            <a:endParaRPr sz="1500" i="1" u="none" strike="noStrike" cap="none">
              <a:solidFill>
                <a:schemeClr val="dk2"/>
              </a:solidFill>
              <a:latin typeface="Century Gothic"/>
              <a:ea typeface="Century Gothic"/>
              <a:cs typeface="Century Gothic"/>
              <a:sym typeface="Century Gothic"/>
            </a:endParaRPr>
          </a:p>
          <a:p>
            <a:pPr marL="284162" marR="0" lvl="1" indent="-169862" algn="l" rtl="0">
              <a:lnSpc>
                <a:spcPct val="100000"/>
              </a:lnSpc>
              <a:spcBef>
                <a:spcPts val="300"/>
              </a:spcBef>
              <a:spcAft>
                <a:spcPts val="0"/>
              </a:spcAft>
              <a:buClr>
                <a:schemeClr val="dk2"/>
              </a:buClr>
              <a:buSzPts val="983"/>
              <a:buFont typeface="Arial"/>
              <a:buChar char="–"/>
            </a:pPr>
            <a:r>
              <a:rPr lang="en-US" sz="1500" i="0" u="none" strike="noStrike" cap="none">
                <a:solidFill>
                  <a:schemeClr val="dk2"/>
                </a:solidFill>
                <a:latin typeface="Century Gothic"/>
                <a:ea typeface="Century Gothic"/>
                <a:cs typeface="Century Gothic"/>
                <a:sym typeface="Century Gothic"/>
              </a:rPr>
              <a:t>和动态地</a:t>
            </a:r>
            <a:r>
              <a:rPr lang="en-US" sz="1500" i="1" u="none" strike="noStrike" cap="none">
                <a:solidFill>
                  <a:schemeClr val="dk2"/>
                </a:solidFill>
                <a:latin typeface="Century Gothic"/>
                <a:ea typeface="Century Gothic"/>
                <a:cs typeface="Century Gothic"/>
                <a:sym typeface="Century Gothic"/>
              </a:rPr>
              <a:t>编排</a:t>
            </a:r>
            <a:r>
              <a:rPr lang="en-US" sz="1500" i="0" u="none" strike="noStrike" cap="none">
                <a:solidFill>
                  <a:schemeClr val="dk2"/>
                </a:solidFill>
                <a:latin typeface="Century Gothic"/>
                <a:ea typeface="Century Gothic"/>
                <a:cs typeface="Century Gothic"/>
                <a:sym typeface="Century Gothic"/>
              </a:rPr>
              <a:t>这些容器以优化资源利用</a:t>
            </a:r>
            <a:endParaRPr>
              <a:solidFill>
                <a:schemeClr val="dk2"/>
              </a:solidFill>
              <a:latin typeface="Century Gothic"/>
              <a:ea typeface="Century Gothic"/>
              <a:cs typeface="Century Gothic"/>
              <a:sym typeface="Century Gothic"/>
            </a:endParaRPr>
          </a:p>
        </p:txBody>
      </p:sp>
      <p:cxnSp>
        <p:nvCxnSpPr>
          <p:cNvPr id="1634" name="Google Shape;1634;p127"/>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1635" name="Google Shape;1635;p127"/>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1636" name="Google Shape;1636;p127"/>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37" name="Google Shape;1637;p127"/>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sz="1000" b="0" i="0" u="none" strike="noStrike" cap="none">
              <a:solidFill>
                <a:schemeClr val="lt1"/>
              </a:solidFill>
              <a:latin typeface="Century Gothic"/>
              <a:ea typeface="Century Gothic"/>
              <a:cs typeface="Century Gothic"/>
              <a:sym typeface="Century Gothic"/>
            </a:endParaRPr>
          </a:p>
        </p:txBody>
      </p:sp>
      <p:cxnSp>
        <p:nvCxnSpPr>
          <p:cNvPr id="1638" name="Google Shape;1638;p127"/>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1639" name="Google Shape;1639;p127"/>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0" name="Google Shape;1640;p127"/>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1" name="Google Shape;1641;p127"/>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1642" name="Google Shape;1642;p127"/>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3" name="Google Shape;1643;p127"/>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4" name="Google Shape;1644;p127"/>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开源</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PaaS</a:t>
            </a:r>
            <a:endParaRPr sz="1000" b="0" i="0" u="none" strike="noStrike" cap="none">
              <a:solidFill>
                <a:schemeClr val="lt1"/>
              </a:solidFill>
              <a:latin typeface="Century Gothic"/>
              <a:ea typeface="Century Gothic"/>
              <a:cs typeface="Century Gothic"/>
              <a:sym typeface="Century Gothic"/>
            </a:endParaRPr>
          </a:p>
        </p:txBody>
      </p:sp>
      <p:cxnSp>
        <p:nvCxnSpPr>
          <p:cNvPr id="1645" name="Google Shape;1645;p127"/>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1646" name="Google Shape;1646;p127"/>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cxnSp>
        <p:nvCxnSpPr>
          <p:cNvPr id="1647" name="Google Shape;1647;p127"/>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1648" name="Google Shape;1648;p127"/>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49" name="Google Shape;1649;p127"/>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虚拟化</a:t>
            </a:r>
            <a:br>
              <a:rPr lang="en-US" sz="1000" b="0" i="0" u="none" strike="noStrike" cap="none">
                <a:solidFill>
                  <a:schemeClr val="lt1"/>
                </a:solidFill>
                <a:latin typeface="Century Gothic"/>
                <a:ea typeface="Century Gothic"/>
                <a:cs typeface="Century Gothic"/>
                <a:sym typeface="Century Gothic"/>
              </a:rPr>
            </a:br>
            <a:endParaRPr sz="1000" b="0" i="0" u="none" strike="noStrike" cap="none">
              <a:solidFill>
                <a:schemeClr val="lt1"/>
              </a:solidFill>
              <a:latin typeface="Century Gothic"/>
              <a:ea typeface="Century Gothic"/>
              <a:cs typeface="Century Gothic"/>
              <a:sym typeface="Century Gothic"/>
            </a:endParaRPr>
          </a:p>
        </p:txBody>
      </p:sp>
      <p:sp>
        <p:nvSpPr>
          <p:cNvPr id="1650" name="Google Shape;1650;p127"/>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1" name="Google Shape;1651;p127"/>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2" name="Google Shape;1652;p127"/>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3" name="Google Shape;1653;p127"/>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4" name="Google Shape;1654;p127"/>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5" name="Google Shape;1655;p127"/>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6" name="Google Shape;1656;p127"/>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7" name="Google Shape;1657;p127"/>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58" name="Google Shape;1658;p127"/>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2000</a:t>
            </a:r>
            <a:endParaRPr sz="1200" b="0" i="0" u="none" strike="noStrike" cap="none">
              <a:solidFill>
                <a:schemeClr val="lt1"/>
              </a:solidFill>
              <a:latin typeface="Century Gothic"/>
              <a:ea typeface="Century Gothic"/>
              <a:cs typeface="Century Gothic"/>
              <a:sym typeface="Century Gothic"/>
            </a:endParaRPr>
          </a:p>
        </p:txBody>
      </p:sp>
      <p:sp>
        <p:nvSpPr>
          <p:cNvPr id="1659" name="Google Shape;1659;p127"/>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2001</a:t>
            </a:r>
            <a:endParaRPr sz="1200" b="0" i="0" u="none" strike="noStrike" cap="none">
              <a:solidFill>
                <a:schemeClr val="lt1"/>
              </a:solidFill>
              <a:latin typeface="Century Gothic"/>
              <a:ea typeface="Century Gothic"/>
              <a:cs typeface="Century Gothic"/>
              <a:sym typeface="Century Gothic"/>
            </a:endParaRPr>
          </a:p>
        </p:txBody>
      </p:sp>
      <p:sp>
        <p:nvSpPr>
          <p:cNvPr id="1660" name="Google Shape;1660;p127"/>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2006</a:t>
            </a:r>
            <a:endParaRPr sz="1200" b="0" i="0" u="none" strike="noStrike" cap="none">
              <a:solidFill>
                <a:schemeClr val="lt1"/>
              </a:solidFill>
              <a:latin typeface="Century Gothic"/>
              <a:ea typeface="Century Gothic"/>
              <a:cs typeface="Century Gothic"/>
              <a:sym typeface="Century Gothic"/>
            </a:endParaRPr>
          </a:p>
        </p:txBody>
      </p:sp>
      <p:sp>
        <p:nvSpPr>
          <p:cNvPr id="1661" name="Google Shape;1661;p127"/>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2009</a:t>
            </a:r>
            <a:endParaRPr sz="1200" b="0" i="0" u="none" strike="noStrike" cap="none">
              <a:solidFill>
                <a:schemeClr val="lt1"/>
              </a:solidFill>
              <a:latin typeface="Century Gothic"/>
              <a:ea typeface="Century Gothic"/>
              <a:cs typeface="Century Gothic"/>
              <a:sym typeface="Century Gothic"/>
            </a:endParaRPr>
          </a:p>
        </p:txBody>
      </p:sp>
      <p:sp>
        <p:nvSpPr>
          <p:cNvPr id="1662" name="Google Shape;1662;p127"/>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2010</a:t>
            </a:r>
            <a:endParaRPr sz="1200" b="0" i="0" u="none" strike="noStrike" cap="none">
              <a:solidFill>
                <a:schemeClr val="lt1"/>
              </a:solidFill>
              <a:latin typeface="Century Gothic"/>
              <a:ea typeface="Century Gothic"/>
              <a:cs typeface="Century Gothic"/>
              <a:sym typeface="Century Gothic"/>
            </a:endParaRPr>
          </a:p>
        </p:txBody>
      </p:sp>
      <p:sp>
        <p:nvSpPr>
          <p:cNvPr id="1663" name="Google Shape;1663;p127"/>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2011</a:t>
            </a:r>
            <a:endParaRPr sz="1200" b="0" i="0" u="none" strike="noStrike" cap="none">
              <a:solidFill>
                <a:schemeClr val="lt1"/>
              </a:solidFill>
              <a:latin typeface="Century Gothic"/>
              <a:ea typeface="Century Gothic"/>
              <a:cs typeface="Century Gothic"/>
              <a:sym typeface="Century Gothic"/>
            </a:endParaRPr>
          </a:p>
        </p:txBody>
      </p:sp>
      <p:sp>
        <p:nvSpPr>
          <p:cNvPr id="1664" name="Google Shape;1664;p127"/>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chemeClr val="lt1"/>
              </a:solidFill>
              <a:latin typeface="Century Gothic"/>
              <a:ea typeface="Century Gothic"/>
              <a:cs typeface="Century Gothic"/>
              <a:sym typeface="Century Gothic"/>
            </a:endParaRPr>
          </a:p>
        </p:txBody>
      </p:sp>
      <p:sp>
        <p:nvSpPr>
          <p:cNvPr id="1665" name="Google Shape;1665;p127"/>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br>
              <a:rPr lang="en-US" sz="1000" b="0" i="0" u="none" strike="noStrike" cap="none">
                <a:solidFill>
                  <a:schemeClr val="lt1"/>
                </a:solidFill>
                <a:latin typeface="Century Gothic"/>
                <a:ea typeface="Century Gothic"/>
                <a:cs typeface="Century Gothic"/>
                <a:sym typeface="Century Gothic"/>
              </a:rPr>
            </a:br>
            <a:r>
              <a:rPr lang="en-US" sz="1000" b="0" i="0" u="none" strike="noStrike" cap="none">
                <a:solidFill>
                  <a:schemeClr val="lt1"/>
                </a:solidFill>
                <a:latin typeface="Century Gothic"/>
                <a:ea typeface="Century Gothic"/>
                <a:cs typeface="Century Gothic"/>
                <a:sym typeface="Century Gothic"/>
              </a:rPr>
              <a:t>非虚拟化</a:t>
            </a:r>
            <a:endParaRPr/>
          </a:p>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硬件</a:t>
            </a:r>
            <a:endParaRPr sz="1000" b="0" i="0" u="none" strike="noStrike" cap="none">
              <a:solidFill>
                <a:schemeClr val="lt1"/>
              </a:solidFill>
              <a:latin typeface="Century Gothic"/>
              <a:ea typeface="Century Gothic"/>
              <a:cs typeface="Century Gothic"/>
              <a:sym typeface="Century Gothic"/>
            </a:endParaRPr>
          </a:p>
        </p:txBody>
      </p:sp>
      <p:sp>
        <p:nvSpPr>
          <p:cNvPr id="1666" name="Google Shape;1666;p127"/>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2013</a:t>
            </a:r>
            <a:endParaRPr sz="1200" b="0" i="0" u="none" strike="noStrike" cap="none">
              <a:solidFill>
                <a:schemeClr val="lt1"/>
              </a:solidFill>
              <a:latin typeface="Century Gothic"/>
              <a:ea typeface="Century Gothic"/>
              <a:cs typeface="Century Gothic"/>
              <a:sym typeface="Century Gothic"/>
            </a:endParaRPr>
          </a:p>
        </p:txBody>
      </p:sp>
      <p:sp>
        <p:nvSpPr>
          <p:cNvPr id="1667" name="Google Shape;1667;p127"/>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200" b="0" i="0" u="none" strike="noStrike" cap="none">
                <a:solidFill>
                  <a:schemeClr val="lt1"/>
                </a:solidFill>
                <a:latin typeface="Century Gothic"/>
                <a:ea typeface="Century Gothic"/>
                <a:cs typeface="Century Gothic"/>
                <a:sym typeface="Century Gothic"/>
              </a:rPr>
              <a:t>2015</a:t>
            </a:r>
            <a:endParaRPr sz="1200" b="0" i="0" u="none" strike="noStrike" cap="none">
              <a:solidFill>
                <a:schemeClr val="lt1"/>
              </a:solidFill>
              <a:latin typeface="Century Gothic"/>
              <a:ea typeface="Century Gothic"/>
              <a:cs typeface="Century Gothic"/>
              <a:sym typeface="Century Gothic"/>
            </a:endParaRPr>
          </a:p>
        </p:txBody>
      </p:sp>
      <p:pic>
        <p:nvPicPr>
          <p:cNvPr id="1668" name="Google Shape;1668;p127"/>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1669" name="Google Shape;1669;p127" descr="CNCF_Alternate_Pantone.png"/>
          <p:cNvPicPr preferRelativeResize="0"/>
          <p:nvPr/>
        </p:nvPicPr>
        <p:blipFill rotWithShape="1">
          <a:blip r:embed="rId4">
            <a:alphaModFix/>
          </a:blip>
          <a:srcRect/>
          <a:stretch/>
        </p:blipFill>
        <p:spPr>
          <a:xfrm>
            <a:off x="505466" y="1104588"/>
            <a:ext cx="3355500" cy="533100"/>
          </a:xfrm>
          <a:prstGeom prst="rect">
            <a:avLst/>
          </a:prstGeom>
          <a:noFill/>
          <a:ln>
            <a:noFill/>
          </a:ln>
        </p:spPr>
      </p:pic>
      <p:pic>
        <p:nvPicPr>
          <p:cNvPr id="1670" name="Google Shape;1670;p127" descr="cloud foundry logo.jpg"/>
          <p:cNvPicPr preferRelativeResize="0"/>
          <p:nvPr/>
        </p:nvPicPr>
        <p:blipFill rotWithShape="1">
          <a:blip r:embed="rId5">
            <a:alphaModFix/>
          </a:blip>
          <a:srcRect/>
          <a:stretch/>
        </p:blipFill>
        <p:spPr>
          <a:xfrm>
            <a:off x="5453479" y="4330689"/>
            <a:ext cx="995700" cy="195000"/>
          </a:xfrm>
          <a:prstGeom prst="rect">
            <a:avLst/>
          </a:prstGeom>
          <a:noFill/>
          <a:ln>
            <a:noFill/>
          </a:ln>
        </p:spPr>
      </p:pic>
      <p:pic>
        <p:nvPicPr>
          <p:cNvPr id="1672" name="Google Shape;1672;p127"/>
          <p:cNvPicPr preferRelativeResize="0"/>
          <p:nvPr/>
        </p:nvPicPr>
        <p:blipFill rotWithShape="1">
          <a:blip r:embed="rId6">
            <a:alphaModFix/>
          </a:blip>
          <a:srcRect/>
          <a:stretch/>
        </p:blipFill>
        <p:spPr>
          <a:xfrm>
            <a:off x="3350539" y="4160785"/>
            <a:ext cx="1200900" cy="507000"/>
          </a:xfrm>
          <a:prstGeom prst="rect">
            <a:avLst/>
          </a:prstGeom>
          <a:noFill/>
          <a:ln>
            <a:noFill/>
          </a:ln>
        </p:spPr>
      </p:pic>
      <p:pic>
        <p:nvPicPr>
          <p:cNvPr id="1673" name="Google Shape;1673;p127"/>
          <p:cNvPicPr preferRelativeResize="0"/>
          <p:nvPr/>
        </p:nvPicPr>
        <p:blipFill rotWithShape="1">
          <a:blip r:embed="rId7">
            <a:alphaModFix/>
          </a:blip>
          <a:srcRect/>
          <a:stretch/>
        </p:blipFill>
        <p:spPr>
          <a:xfrm>
            <a:off x="1403686" y="4287030"/>
            <a:ext cx="1082700" cy="252000"/>
          </a:xfrm>
          <a:prstGeom prst="rect">
            <a:avLst/>
          </a:prstGeom>
          <a:noFill/>
          <a:ln>
            <a:noFill/>
          </a:ln>
        </p:spPr>
      </p:pic>
      <p:pic>
        <p:nvPicPr>
          <p:cNvPr id="1674" name="Google Shape;1674;p127"/>
          <p:cNvPicPr preferRelativeResize="0"/>
          <p:nvPr/>
        </p:nvPicPr>
        <p:blipFill rotWithShape="1">
          <a:blip r:embed="rId8">
            <a:alphaModFix/>
          </a:blip>
          <a:srcRect/>
          <a:stretch/>
        </p:blipFill>
        <p:spPr>
          <a:xfrm>
            <a:off x="459923" y="4217353"/>
            <a:ext cx="955200" cy="413400"/>
          </a:xfrm>
          <a:prstGeom prst="rect">
            <a:avLst/>
          </a:prstGeom>
          <a:noFill/>
          <a:ln>
            <a:noFill/>
          </a:ln>
        </p:spPr>
      </p:pic>
      <p:sp>
        <p:nvSpPr>
          <p:cNvPr id="1675" name="Google Shape;1675;p127"/>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Font typeface="Century Gothic"/>
              <a:buNone/>
            </a:pPr>
            <a:r>
              <a:rPr lang="en-US" sz="1000" b="0" i="0" u="none" strike="noStrike" cap="none">
                <a:solidFill>
                  <a:schemeClr val="lt1"/>
                </a:solidFill>
                <a:latin typeface="Century Gothic"/>
                <a:ea typeface="Century Gothic"/>
                <a:cs typeface="Century Gothic"/>
                <a:sym typeface="Century Gothic"/>
              </a:rPr>
              <a:t>IaaS</a:t>
            </a:r>
            <a:endParaRPr/>
          </a:p>
        </p:txBody>
      </p:sp>
      <p:pic>
        <p:nvPicPr>
          <p:cNvPr id="1676" name="Google Shape;1676;p127"/>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1677" name="Google Shape;1677;p127"/>
          <p:cNvPicPr preferRelativeResize="0"/>
          <p:nvPr/>
        </p:nvPicPr>
        <p:blipFill>
          <a:blip r:embed="rId10">
            <a:alphaModFix/>
          </a:blip>
          <a:stretch>
            <a:fillRect/>
          </a:stretch>
        </p:blipFill>
        <p:spPr>
          <a:xfrm>
            <a:off x="668350" y="1764450"/>
            <a:ext cx="2738254" cy="743325"/>
          </a:xfrm>
          <a:prstGeom prst="rect">
            <a:avLst/>
          </a:prstGeom>
          <a:noFill/>
          <a:ln>
            <a:noFill/>
          </a:ln>
        </p:spPr>
      </p:pic>
      <p:pic>
        <p:nvPicPr>
          <p:cNvPr id="1678" name="Google Shape;1678;p127"/>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1679" name="Google Shape;1679;p127" descr="logo_AWS.png"/>
          <p:cNvPicPr preferRelativeResize="0"/>
          <p:nvPr/>
        </p:nvPicPr>
        <p:blipFill>
          <a:blip r:embed="rId12" cstate="print">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56" name="Google Shape;1707;p74"/>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128"/>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我们学到了什么？</a:t>
            </a:r>
            <a:endParaRPr i="0" u="none" strike="noStrike" cap="none"/>
          </a:p>
        </p:txBody>
      </p:sp>
      <p:sp>
        <p:nvSpPr>
          <p:cNvPr id="1685" name="Google Shape;1685;p128"/>
          <p:cNvSpPr txBox="1">
            <a:spLocks noGrp="1"/>
          </p:cNvSpPr>
          <p:nvPr>
            <p:ph type="body" idx="1"/>
          </p:nvPr>
        </p:nvSpPr>
        <p:spPr>
          <a:xfrm>
            <a:off x="257175" y="914400"/>
            <a:ext cx="8629800" cy="3614700"/>
          </a:xfrm>
          <a:prstGeom prst="rect">
            <a:avLst/>
          </a:prstGeom>
          <a:noFill/>
          <a:ln>
            <a:noFill/>
          </a:ln>
        </p:spPr>
        <p:txBody>
          <a:bodyPr spcFirstLastPara="1" wrap="square" lIns="121900" tIns="121900" rIns="121900" bIns="121900" anchor="t" anchorCtr="0">
            <a:noAutofit/>
          </a:bodyPr>
          <a:lstStyle/>
          <a:p>
            <a:pPr marL="457200" marR="0" lvl="0" indent="-215900" algn="l" rtl="0">
              <a:lnSpc>
                <a:spcPct val="90000"/>
              </a:lnSpc>
              <a:spcBef>
                <a:spcPts val="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核心组成部分：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服务器➡虚拟机➡Buildpacks➡容器</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隔离单元</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从更重到更轻、在启动时间和大小</a:t>
            </a:r>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不变性</a:t>
            </a:r>
            <a:endParaRPr sz="2405" b="0" i="0" u="none" strike="noStrike" cap="none">
              <a:latin typeface="Century Gothic"/>
              <a:ea typeface="Century Gothic"/>
              <a:cs typeface="Century Gothic"/>
              <a:sym typeface="Century Gothic"/>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从宠物到牛</a:t>
            </a:r>
            <a:endParaRPr sz="2035" b="0" i="0" u="none" strike="noStrike" cap="none">
              <a:latin typeface="Century Gothic"/>
              <a:ea typeface="Century Gothic"/>
              <a:cs typeface="Century Gothic"/>
              <a:sym typeface="Century Gothic"/>
            </a:endParaRPr>
          </a:p>
          <a:p>
            <a:pPr marL="457200" marR="0" lvl="0" indent="-215900" algn="l" rtl="0">
              <a:lnSpc>
                <a:spcPct val="90000"/>
              </a:lnSpc>
              <a:spcBef>
                <a:spcPts val="700"/>
              </a:spcBef>
              <a:spcAft>
                <a:spcPts val="0"/>
              </a:spcAft>
              <a:buClr>
                <a:schemeClr val="dk2"/>
              </a:buClr>
              <a:buSzPts val="2405"/>
              <a:buFont typeface="Arial"/>
              <a:buChar char="•"/>
            </a:pPr>
            <a:r>
              <a:rPr lang="en-US" sz="2405" b="0" i="0" u="none" strike="noStrike" cap="none">
                <a:latin typeface="Century Gothic"/>
                <a:ea typeface="Century Gothic"/>
                <a:cs typeface="Century Gothic"/>
                <a:sym typeface="Century Gothic"/>
              </a:rPr>
              <a:t>供应商</a:t>
            </a:r>
            <a:endParaRPr/>
          </a:p>
          <a:p>
            <a:pPr marL="1003300" marR="0" lvl="1" indent="-203200" algn="l" rtl="0">
              <a:lnSpc>
                <a:spcPct val="90000"/>
              </a:lnSpc>
              <a:spcBef>
                <a:spcPts val="700"/>
              </a:spcBef>
              <a:spcAft>
                <a:spcPts val="0"/>
              </a:spcAft>
              <a:buClr>
                <a:schemeClr val="dk2"/>
              </a:buClr>
              <a:buSzPts val="1333"/>
              <a:buFont typeface="Arial"/>
              <a:buChar char="–"/>
            </a:pPr>
            <a:r>
              <a:rPr lang="en-US" sz="2035" b="0" i="0" u="none" strike="noStrike" cap="none">
                <a:latin typeface="Century Gothic"/>
                <a:ea typeface="Century Gothic"/>
                <a:cs typeface="Century Gothic"/>
                <a:sym typeface="Century Gothic"/>
              </a:rPr>
              <a:t>从闭源单一供应商到开源跨供应商</a:t>
            </a:r>
            <a:endParaRPr sz="2035" b="0" i="0" u="none" strike="noStrike" cap="none">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29"/>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PaaS的情况又怎样？</a:t>
            </a:r>
            <a:endParaRPr i="0" u="none" strike="noStrike" cap="none"/>
          </a:p>
        </p:txBody>
      </p:sp>
      <p:sp>
        <p:nvSpPr>
          <p:cNvPr id="1691" name="Google Shape;1691;p129"/>
          <p:cNvSpPr txBox="1">
            <a:spLocks noGrp="1"/>
          </p:cNvSpPr>
          <p:nvPr>
            <p:ph type="body" idx="1"/>
          </p:nvPr>
        </p:nvSpPr>
        <p:spPr>
          <a:xfrm>
            <a:off x="257175" y="990600"/>
            <a:ext cx="8629800" cy="3614700"/>
          </a:xfrm>
          <a:prstGeom prst="rect">
            <a:avLst/>
          </a:prstGeom>
          <a:noFill/>
          <a:ln>
            <a:noFill/>
          </a:ln>
        </p:spPr>
        <p:txBody>
          <a:bodyPr spcFirstLastPara="1" wrap="square" lIns="121900" tIns="121900" rIns="121900" bIns="121900" anchor="t" anchorCtr="0">
            <a:noAutofit/>
          </a:bodyPr>
          <a:lstStyle/>
          <a:p>
            <a:pPr marL="342900" marR="0" lvl="0" indent="-165100" algn="l" rtl="0">
              <a:lnSpc>
                <a:spcPct val="100000"/>
              </a:lnSpc>
              <a:spcBef>
                <a:spcPts val="0"/>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OpenShift、华为CCE、Deis和Apprenda是建立在云原生平台上面的PaaS例子</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许多新的应用程序开始时基于12因子的应用程序在PaaS上部署</a:t>
            </a:r>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随着时间的推移，它们有些超越PaaS</a:t>
            </a:r>
            <a:endParaRPr sz="1700" b="0" i="0" u="none" strike="noStrike" cap="none">
              <a:latin typeface="Century Gothic"/>
              <a:ea typeface="Century Gothic"/>
              <a:cs typeface="Century Gothic"/>
              <a:sym typeface="Century Gothic"/>
            </a:endParaRPr>
          </a:p>
          <a:p>
            <a:pPr marL="889000" marR="0" lvl="1" indent="-165100" algn="l" rtl="0">
              <a:lnSpc>
                <a:spcPct val="100000"/>
              </a:lnSpc>
              <a:spcBef>
                <a:spcPts val="525"/>
              </a:spcBef>
              <a:spcAft>
                <a:spcPts val="0"/>
              </a:spcAft>
              <a:buClr>
                <a:schemeClr val="dk2"/>
              </a:buClr>
              <a:buSzPts val="1700"/>
              <a:buFont typeface="Arial"/>
              <a:buChar char="–"/>
            </a:pPr>
            <a:r>
              <a:rPr lang="en-US" sz="1700" b="0" i="0" u="none" strike="noStrike" cap="none">
                <a:latin typeface="Century Gothic"/>
                <a:ea typeface="Century Gothic"/>
                <a:cs typeface="Century Gothic"/>
                <a:sym typeface="Century Gothic"/>
              </a:rPr>
              <a:t>而有些根本不适合PaaS的模型</a:t>
            </a:r>
            <a:endParaRPr/>
          </a:p>
          <a:p>
            <a:pPr marL="342900" marR="0" lvl="0" indent="-165100" algn="l" rtl="0">
              <a:lnSpc>
                <a:spcPct val="100000"/>
              </a:lnSpc>
              <a:spcBef>
                <a:spcPts val="525"/>
              </a:spcBef>
              <a:spcAft>
                <a:spcPts val="0"/>
              </a:spcAft>
              <a:buClr>
                <a:schemeClr val="dk2"/>
              </a:buClr>
              <a:buSzPts val="2500"/>
              <a:buFont typeface="Arial"/>
              <a:buChar char="•"/>
            </a:pPr>
            <a:r>
              <a:rPr lang="en-US" sz="2500" b="0" i="0" u="none" strike="noStrike" cap="none">
                <a:latin typeface="Century Gothic"/>
                <a:ea typeface="Century Gothic"/>
                <a:cs typeface="Century Gothic"/>
                <a:sym typeface="Century Gothic"/>
              </a:rPr>
              <a:t>云原生上的PaaS支持这两个情况</a:t>
            </a:r>
            <a:endParaRPr sz="2500" b="0" i="0" u="none" strike="noStrike" cap="none">
              <a:latin typeface="Century Gothic"/>
              <a:ea typeface="Century Gothic"/>
              <a:cs typeface="Century Gothic"/>
              <a:sym typeface="Century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30"/>
          <p:cNvSpPr txBox="1">
            <a:spLocks noGrp="1"/>
          </p:cNvSpPr>
          <p:nvPr>
            <p:ph type="body" idx="1"/>
          </p:nvPr>
        </p:nvSpPr>
        <p:spPr>
          <a:xfrm>
            <a:off x="598000" y="1973725"/>
            <a:ext cx="8355600" cy="963300"/>
          </a:xfrm>
          <a:prstGeom prst="rect">
            <a:avLst/>
          </a:prstGeom>
        </p:spPr>
        <p:txBody>
          <a:bodyPr spcFirstLastPara="1" wrap="square" lIns="68575" tIns="68575" rIns="68575" bIns="68575" anchor="b" anchorCtr="0">
            <a:noAutofit/>
          </a:bodyPr>
          <a:lstStyle/>
          <a:p>
            <a:pPr marL="0" lvl="0" indent="0" rtl="0">
              <a:spcBef>
                <a:spcPts val="800"/>
              </a:spcBef>
              <a:spcAft>
                <a:spcPts val="0"/>
              </a:spcAft>
              <a:buNone/>
            </a:pPr>
            <a:r>
              <a:rPr lang="en-US"/>
              <a:t>云原生的价值</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131" descr="prison.jpg"/>
          <p:cNvPicPr preferRelativeResize="0"/>
          <p:nvPr/>
        </p:nvPicPr>
        <p:blipFill rotWithShape="1">
          <a:blip r:embed="rId3" cstate="print">
            <a:alphaModFix/>
            <a:extLst>
              <a:ext uri="{28A0092B-C50C-407E-A947-70E740481C1C}">
                <a14:useLocalDpi xmlns:a14="http://schemas.microsoft.com/office/drawing/2010/main"/>
              </a:ext>
            </a:extLst>
          </a:blip>
          <a:srcRect t="-24362"/>
          <a:stretch/>
        </p:blipFill>
        <p:spPr>
          <a:xfrm>
            <a:off x="-6300" y="0"/>
            <a:ext cx="9141300" cy="5143500"/>
          </a:xfrm>
          <a:prstGeom prst="rect">
            <a:avLst/>
          </a:prstGeom>
          <a:noFill/>
          <a:ln>
            <a:noFill/>
          </a:ln>
        </p:spPr>
      </p:pic>
      <p:sp>
        <p:nvSpPr>
          <p:cNvPr id="1702" name="Google Shape;1702;p131"/>
          <p:cNvSpPr/>
          <p:nvPr/>
        </p:nvSpPr>
        <p:spPr>
          <a:xfrm>
            <a:off x="-2700" y="2488475"/>
            <a:ext cx="9144000" cy="10200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03" name="Google Shape;1703;p131"/>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避免厂商锁定</a:t>
            </a:r>
            <a:endParaRPr i="0" u="none" strike="noStrike" cap="none"/>
          </a:p>
        </p:txBody>
      </p:sp>
      <p:sp>
        <p:nvSpPr>
          <p:cNvPr id="1704" name="Google Shape;1704;p131"/>
          <p:cNvSpPr txBox="1">
            <a:spLocks noGrp="1"/>
          </p:cNvSpPr>
          <p:nvPr>
            <p:ph type="body" idx="1"/>
          </p:nvPr>
        </p:nvSpPr>
        <p:spPr>
          <a:xfrm>
            <a:off x="233362" y="2482850"/>
            <a:ext cx="8682000" cy="1025625"/>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开源软件堆栈支持在所有公共、私有云或混合云部署</a:t>
            </a: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pic>
        <p:nvPicPr>
          <p:cNvPr id="1709" name="Google Shape;1709;p1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500"/>
            <a:ext cx="9141300" cy="4136100"/>
          </a:xfrm>
          <a:prstGeom prst="rect">
            <a:avLst/>
          </a:prstGeom>
          <a:noFill/>
          <a:ln>
            <a:noFill/>
          </a:ln>
        </p:spPr>
      </p:pic>
      <p:sp>
        <p:nvSpPr>
          <p:cNvPr id="1710" name="Google Shape;1710;p132"/>
          <p:cNvSpPr/>
          <p:nvPr/>
        </p:nvSpPr>
        <p:spPr>
          <a:xfrm>
            <a:off x="-2709" y="2187700"/>
            <a:ext cx="9144000" cy="917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1" name="Google Shape;1711;p132"/>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启用无限可扩展性</a:t>
            </a:r>
            <a:endParaRPr/>
          </a:p>
        </p:txBody>
      </p:sp>
      <p:sp>
        <p:nvSpPr>
          <p:cNvPr id="1712" name="Google Shape;1712;p132"/>
          <p:cNvSpPr txBox="1">
            <a:spLocks noGrp="1"/>
          </p:cNvSpPr>
          <p:nvPr>
            <p:ph type="body" idx="1"/>
          </p:nvPr>
        </p:nvSpPr>
        <p:spPr>
          <a:xfrm>
            <a:off x="231775" y="2139951"/>
            <a:ext cx="8683500" cy="9651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chemeClr val="dk1"/>
                </a:solidFill>
                <a:latin typeface="Century Gothic"/>
                <a:ea typeface="Century Gothic"/>
                <a:cs typeface="Century Gothic"/>
                <a:sym typeface="Century Gothic"/>
              </a:rPr>
              <a:t>从</a:t>
            </a:r>
            <a:r>
              <a:rPr lang="en-US" sz="2600" dirty="0" err="1">
                <a:solidFill>
                  <a:schemeClr val="dk1"/>
                </a:solidFill>
              </a:rPr>
              <a:t>几个</a:t>
            </a:r>
            <a:r>
              <a:rPr lang="en-US" sz="2600" b="0" i="0" u="none" strike="noStrike" cap="none" dirty="0" err="1">
                <a:solidFill>
                  <a:schemeClr val="dk1"/>
                </a:solidFill>
                <a:latin typeface="Century Gothic"/>
                <a:ea typeface="Century Gothic"/>
                <a:cs typeface="Century Gothic"/>
                <a:sym typeface="Century Gothic"/>
              </a:rPr>
              <a:t>在你的笔记本的节点到几十</a:t>
            </a:r>
            <a:br>
              <a:rPr lang="en-US" sz="2600" b="0" i="0" u="none" strike="noStrike" cap="none" dirty="0">
                <a:solidFill>
                  <a:schemeClr val="dk1"/>
                </a:solidFill>
                <a:latin typeface="Century Gothic"/>
                <a:ea typeface="Century Gothic"/>
                <a:cs typeface="Century Gothic"/>
                <a:sym typeface="Century Gothic"/>
              </a:rPr>
            </a:br>
            <a:r>
              <a:rPr lang="en-US" sz="2600" b="0" i="0" u="none" strike="noStrike" cap="none" dirty="0" err="1">
                <a:solidFill>
                  <a:schemeClr val="dk1"/>
                </a:solidFill>
                <a:latin typeface="Century Gothic"/>
                <a:ea typeface="Century Gothic"/>
                <a:cs typeface="Century Gothic"/>
                <a:sym typeface="Century Gothic"/>
              </a:rPr>
              <a:t>成千上万的自愈多租户节点</a:t>
            </a:r>
            <a:br>
              <a:rPr lang="en-US" sz="2600" b="0" i="0" u="none" strike="noStrike" cap="none" dirty="0">
                <a:solidFill>
                  <a:schemeClr val="dk1"/>
                </a:solidFill>
                <a:latin typeface="Century Gothic"/>
                <a:ea typeface="Century Gothic"/>
                <a:cs typeface="Century Gothic"/>
                <a:sym typeface="Century Gothic"/>
              </a:rPr>
            </a:br>
            <a:endParaRPr sz="26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Google Shape;1717;p13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07700"/>
            <a:ext cx="9144000" cy="4135800"/>
          </a:xfrm>
          <a:prstGeom prst="rect">
            <a:avLst/>
          </a:prstGeom>
          <a:noFill/>
          <a:ln>
            <a:noFill/>
          </a:ln>
        </p:spPr>
      </p:pic>
      <p:sp>
        <p:nvSpPr>
          <p:cNvPr id="1718" name="Google Shape;1718;p133"/>
          <p:cNvSpPr/>
          <p:nvPr/>
        </p:nvSpPr>
        <p:spPr>
          <a:xfrm>
            <a:off x="0" y="3215374"/>
            <a:ext cx="9144000" cy="10263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19" name="Google Shape;1719;p133"/>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提高灵活性和可维护性</a:t>
            </a:r>
            <a:endParaRPr/>
          </a:p>
        </p:txBody>
      </p:sp>
      <p:sp>
        <p:nvSpPr>
          <p:cNvPr id="1720" name="Google Shape;1720;p133"/>
          <p:cNvSpPr txBox="1">
            <a:spLocks noGrp="1"/>
          </p:cNvSpPr>
          <p:nvPr>
            <p:ph type="body" idx="1"/>
          </p:nvPr>
        </p:nvSpPr>
        <p:spPr>
          <a:xfrm>
            <a:off x="179400" y="3212250"/>
            <a:ext cx="8755500" cy="1127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通过拆分应用程序为微服务</a:t>
            </a:r>
            <a:br>
              <a:rPr lang="en-US" sz="2600" b="0" i="0" u="none" strike="noStrike" cap="none" dirty="0">
                <a:solidFill>
                  <a:srgbClr val="000000"/>
                </a:solidFill>
                <a:latin typeface="Century Gothic"/>
                <a:ea typeface="Century Gothic"/>
                <a:cs typeface="Century Gothic"/>
                <a:sym typeface="Century Gothic"/>
              </a:rPr>
            </a:br>
            <a:r>
              <a:rPr lang="en-US" sz="2600" b="0" i="0" u="none" strike="noStrike" cap="none" dirty="0" err="1">
                <a:solidFill>
                  <a:srgbClr val="000000"/>
                </a:solidFill>
                <a:latin typeface="Century Gothic"/>
                <a:ea typeface="Century Gothic"/>
                <a:cs typeface="Century Gothic"/>
                <a:sym typeface="Century Gothic"/>
              </a:rPr>
              <a:t>和明确的依赖描述</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pic>
        <p:nvPicPr>
          <p:cNvPr id="1725" name="Google Shape;1725;p13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6325"/>
            <a:ext cx="9141300" cy="4706400"/>
          </a:xfrm>
          <a:prstGeom prst="rect">
            <a:avLst/>
          </a:prstGeom>
          <a:noFill/>
          <a:ln>
            <a:noFill/>
          </a:ln>
        </p:spPr>
      </p:pic>
      <p:sp>
        <p:nvSpPr>
          <p:cNvPr id="1726" name="Google Shape;1726;p134"/>
          <p:cNvSpPr/>
          <p:nvPr/>
        </p:nvSpPr>
        <p:spPr>
          <a:xfrm>
            <a:off x="-2709" y="2488481"/>
            <a:ext cx="9144000" cy="10959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27" name="Google Shape;1727;p134"/>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实现容错性</a:t>
            </a:r>
            <a:endParaRPr i="0" u="none" strike="noStrike" cap="none"/>
          </a:p>
        </p:txBody>
      </p:sp>
      <p:sp>
        <p:nvSpPr>
          <p:cNvPr id="1728" name="Google Shape;1728;p134"/>
          <p:cNvSpPr txBox="1">
            <a:spLocks noGrp="1"/>
          </p:cNvSpPr>
          <p:nvPr>
            <p:ph type="body" idx="1"/>
          </p:nvPr>
        </p:nvSpPr>
        <p:spPr>
          <a:xfrm>
            <a:off x="228600" y="2482850"/>
            <a:ext cx="8794800" cy="1401900"/>
          </a:xfrm>
          <a:prstGeom prst="rect">
            <a:avLst/>
          </a:prstGeom>
          <a:noFill/>
          <a:ln>
            <a:noFill/>
          </a:ln>
        </p:spPr>
        <p:txBody>
          <a:bodyPr spcFirstLastPara="1" wrap="square" lIns="121900" tIns="121900" rIns="121900" bIns="121900" anchor="ctr" anchorCtr="0">
            <a:noAutofit/>
          </a:bodyPr>
          <a:lstStyle/>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对单个容器、机器，甚至是数据中心的故障和</a:t>
            </a:r>
            <a:endParaRPr lang="en-US" sz="2600" b="0" i="0" u="none" strike="noStrike" cap="none" dirty="0">
              <a:solidFill>
                <a:srgbClr val="000000"/>
              </a:solidFill>
              <a:latin typeface="Century Gothic"/>
              <a:ea typeface="Century Gothic"/>
              <a:cs typeface="Century Gothic"/>
              <a:sym typeface="Century Gothic"/>
            </a:endParaRPr>
          </a:p>
          <a:p>
            <a:pPr marL="180975" marR="0" lvl="0" indent="-3175" algn="ctr" rtl="0">
              <a:lnSpc>
                <a:spcPct val="100000"/>
              </a:lnSpc>
              <a:spcBef>
                <a:spcPts val="0"/>
              </a:spcBef>
              <a:spcAft>
                <a:spcPts val="0"/>
              </a:spcAft>
              <a:buClr>
                <a:srgbClr val="446CA9"/>
              </a:buClr>
              <a:buFont typeface="Arial"/>
              <a:buNone/>
            </a:pPr>
            <a:r>
              <a:rPr lang="en-US" sz="2600" b="0" i="0" u="none" strike="noStrike" cap="none" dirty="0" err="1">
                <a:solidFill>
                  <a:srgbClr val="000000"/>
                </a:solidFill>
                <a:latin typeface="Century Gothic"/>
                <a:ea typeface="Century Gothic"/>
                <a:cs typeface="Century Gothic"/>
                <a:sym typeface="Century Gothic"/>
              </a:rPr>
              <a:t>对不同层次的需求</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pic>
        <p:nvPicPr>
          <p:cNvPr id="1733" name="Google Shape;1733;p13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1012600"/>
            <a:ext cx="9146700" cy="4131000"/>
          </a:xfrm>
          <a:prstGeom prst="rect">
            <a:avLst/>
          </a:prstGeom>
          <a:noFill/>
          <a:ln>
            <a:noFill/>
          </a:ln>
        </p:spPr>
      </p:pic>
      <p:sp>
        <p:nvSpPr>
          <p:cNvPr id="1734" name="Google Shape;1734;p135"/>
          <p:cNvSpPr/>
          <p:nvPr/>
        </p:nvSpPr>
        <p:spPr>
          <a:xfrm>
            <a:off x="-2709" y="2070731"/>
            <a:ext cx="9144000" cy="1034400"/>
          </a:xfrm>
          <a:prstGeom prst="rect">
            <a:avLst/>
          </a:prstGeom>
          <a:solidFill>
            <a:srgbClr val="FFFFFF">
              <a:alpha val="74510"/>
            </a:srgbClr>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1735" name="Google Shape;1735;p135"/>
          <p:cNvSpPr txBox="1">
            <a:spLocks noGrp="1"/>
          </p:cNvSpPr>
          <p:nvPr>
            <p:ph type="title"/>
          </p:nvPr>
        </p:nvSpPr>
        <p:spPr>
          <a:xfrm>
            <a:off x="257175" y="321389"/>
            <a:ext cx="8629800" cy="443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Font typeface="Helvetica Neue"/>
              <a:buNone/>
            </a:pPr>
            <a:r>
              <a:rPr lang="en-US" i="0" u="none" strike="noStrike" cap="none"/>
              <a:t>提高工作效率和资源利用</a:t>
            </a:r>
            <a:endParaRPr/>
          </a:p>
        </p:txBody>
      </p:sp>
      <p:sp>
        <p:nvSpPr>
          <p:cNvPr id="1736" name="Google Shape;1736;p135"/>
          <p:cNvSpPr txBox="1">
            <a:spLocks noGrp="1"/>
          </p:cNvSpPr>
          <p:nvPr>
            <p:ph type="body" idx="1"/>
          </p:nvPr>
        </p:nvSpPr>
        <p:spPr>
          <a:xfrm>
            <a:off x="76200" y="2063751"/>
            <a:ext cx="8943900" cy="104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446CA9"/>
              </a:buClr>
              <a:buFont typeface="Arial"/>
              <a:buNone/>
            </a:pPr>
            <a:r>
              <a:rPr lang="en-US" sz="2500" b="0" i="0" u="none" strike="noStrike" cap="none" dirty="0" err="1">
                <a:solidFill>
                  <a:srgbClr val="000000"/>
                </a:solidFill>
                <a:latin typeface="Century Gothic"/>
                <a:ea typeface="Century Gothic"/>
                <a:cs typeface="Century Gothic"/>
                <a:sym typeface="Century Gothic"/>
              </a:rPr>
              <a:t>通过中心编排过程动态管理和调度微服务</a:t>
            </a:r>
            <a:endParaRPr sz="25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US"/>
              <a:t>为什么您应该在CNCF托管您的项目</a:t>
            </a:r>
            <a:endParaRPr/>
          </a:p>
        </p:txBody>
      </p:sp>
      <p:sp>
        <p:nvSpPr>
          <p:cNvPr id="697" name="Google Shape;697;p89"/>
          <p:cNvSpPr txBox="1">
            <a:spLocks noGrp="1"/>
          </p:cNvSpPr>
          <p:nvPr>
            <p:ph type="body" idx="1"/>
          </p:nvPr>
        </p:nvSpPr>
        <p:spPr>
          <a:xfrm>
            <a:off x="8975" y="974225"/>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完全中立的平台，能够增加</a:t>
            </a:r>
            <a:r>
              <a:rPr lang="en-US" sz="1900" dirty="0">
                <a:solidFill>
                  <a:schemeClr val="dk2"/>
                </a:solidFill>
                <a:latin typeface="Century Gothic"/>
                <a:ea typeface="Century Gothic"/>
                <a:cs typeface="Century Gothic"/>
                <a:sym typeface="Century Gothic"/>
              </a:rPr>
              <a:t>贡献</a:t>
            </a:r>
            <a:r>
              <a:rPr lang="zh-CN" altLang="en-US" sz="1900" dirty="0">
                <a:solidFill>
                  <a:schemeClr val="dk2"/>
                </a:solidFill>
                <a:latin typeface="Century Gothic"/>
                <a:ea typeface="Century Gothic"/>
                <a:cs typeface="Century Gothic"/>
                <a:sym typeface="Century Gothic"/>
              </a:rPr>
              <a:t>率</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CNCF技术监督委员会</a:t>
            </a:r>
            <a:r>
              <a:rPr lang="zh-CN" altLang="en-US" sz="1900" dirty="0">
                <a:solidFill>
                  <a:schemeClr val="dk2"/>
                </a:solidFill>
                <a:latin typeface="Century Gothic"/>
                <a:ea typeface="Century Gothic"/>
                <a:cs typeface="Century Gothic"/>
                <a:sym typeface="Century Gothic"/>
              </a:rPr>
              <a:t>给予</a:t>
            </a:r>
            <a:r>
              <a:rPr lang="en-US" sz="1900" dirty="0">
                <a:solidFill>
                  <a:schemeClr val="dk2"/>
                </a:solidFill>
                <a:latin typeface="Century Gothic"/>
                <a:ea typeface="Century Gothic"/>
                <a:cs typeface="Century Gothic"/>
                <a:sym typeface="Century Gothic"/>
              </a:rPr>
              <a:t>的背书</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参与</a:t>
            </a:r>
            <a:r>
              <a:rPr lang="en-US" sz="1900" u="sng" dirty="0">
                <a:solidFill>
                  <a:schemeClr val="dk2"/>
                </a:solidFill>
                <a:latin typeface="Century Gothic"/>
                <a:ea typeface="Century Gothic"/>
                <a:cs typeface="Century Gothic"/>
                <a:sym typeface="Century Gothic"/>
                <a:hlinkClick r:id="rId3"/>
              </a:rPr>
              <a:t>最终用户</a:t>
            </a:r>
            <a:r>
              <a:rPr lang="en-US" sz="1900" dirty="0">
                <a:solidFill>
                  <a:schemeClr val="dk2"/>
                </a:solidFill>
                <a:latin typeface="Century Gothic"/>
                <a:ea typeface="Century Gothic"/>
                <a:cs typeface="Century Gothic"/>
                <a:sym typeface="Century Gothic"/>
              </a:rPr>
              <a:t>和</a:t>
            </a:r>
            <a:r>
              <a:rPr lang="en-US" sz="1900" u="sng" dirty="0">
                <a:solidFill>
                  <a:schemeClr val="dk2"/>
                </a:solidFill>
                <a:latin typeface="Century Gothic"/>
                <a:ea typeface="Century Gothic"/>
                <a:cs typeface="Century Gothic"/>
                <a:sym typeface="Century Gothic"/>
                <a:hlinkClick r:id="rId4"/>
              </a:rPr>
              <a:t>服务供应商</a:t>
            </a:r>
            <a:r>
              <a:rPr lang="en-US" sz="1900" dirty="0">
                <a:solidFill>
                  <a:schemeClr val="dk2"/>
                </a:solidFill>
                <a:latin typeface="Century Gothic"/>
                <a:ea typeface="Century Gothic"/>
                <a:cs typeface="Century Gothic"/>
                <a:sym typeface="Century Gothic"/>
              </a:rPr>
              <a:t>社区</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专</a:t>
            </a:r>
            <a:r>
              <a:rPr lang="en-US" sz="1900" dirty="0">
                <a:solidFill>
                  <a:schemeClr val="dk2"/>
                </a:solidFill>
                <a:latin typeface="Century Gothic"/>
                <a:ea typeface="Century Gothic"/>
                <a:cs typeface="Century Gothic"/>
                <a:sym typeface="Century Gothic"/>
              </a:rPr>
              <a:t>职的媒体和分析师关系团队</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每年有大笔的资金投入到项目</a:t>
            </a:r>
            <a:r>
              <a:rPr lang="zh-CN" altLang="en-US" sz="1900" dirty="0">
                <a:solidFill>
                  <a:schemeClr val="dk2"/>
                </a:solidFill>
                <a:latin typeface="Century Gothic"/>
                <a:ea typeface="Century Gothic"/>
                <a:cs typeface="Century Gothic"/>
                <a:sym typeface="Century Gothic"/>
              </a:rPr>
              <a:t>文件资料</a:t>
            </a:r>
            <a:r>
              <a:rPr lang="en-US" sz="1900" dirty="0">
                <a:solidFill>
                  <a:schemeClr val="dk2"/>
                </a:solidFill>
                <a:latin typeface="Century Gothic"/>
                <a:ea typeface="Century Gothic"/>
                <a:cs typeface="Century Gothic"/>
                <a:sym typeface="Century Gothic"/>
              </a:rPr>
              <a:t>、案例研究及其他</a:t>
            </a:r>
            <a:r>
              <a:rPr lang="zh-CN" altLang="en-US" sz="1900" dirty="0">
                <a:solidFill>
                  <a:schemeClr val="dk2"/>
                </a:solidFill>
                <a:latin typeface="Century Gothic"/>
                <a:ea typeface="Century Gothic"/>
                <a:cs typeface="Century Gothic"/>
                <a:sym typeface="Century Gothic"/>
              </a:rPr>
              <a:t>支持</a:t>
            </a:r>
            <a:r>
              <a:rPr lang="en-US" sz="1900" dirty="0">
                <a:solidFill>
                  <a:schemeClr val="dk2"/>
                </a:solidFill>
                <a:latin typeface="Century Gothic"/>
                <a:ea typeface="Century Gothic"/>
                <a:cs typeface="Century Gothic"/>
                <a:sym typeface="Century Gothic"/>
              </a:rPr>
              <a:t>服务</a:t>
            </a:r>
            <a:endParaRPr dirty="0">
              <a:solidFill>
                <a:schemeClr val="dk2"/>
              </a:solidFill>
              <a:latin typeface="Century Gothic"/>
              <a:ea typeface="Century Gothic"/>
              <a:cs typeface="Century Gothic"/>
              <a:sym typeface="Century Gothic"/>
            </a:endParaRPr>
          </a:p>
        </p:txBody>
      </p:sp>
      <p:sp>
        <p:nvSpPr>
          <p:cNvPr id="698" name="Google Shape;698;p89"/>
          <p:cNvSpPr txBox="1">
            <a:spLocks noGrp="1"/>
          </p:cNvSpPr>
          <p:nvPr>
            <p:ph type="body" idx="2"/>
          </p:nvPr>
        </p:nvSpPr>
        <p:spPr>
          <a:xfrm>
            <a:off x="4589025" y="1031950"/>
            <a:ext cx="4471800" cy="3717900"/>
          </a:xfrm>
          <a:prstGeom prst="rect">
            <a:avLst/>
          </a:prstGeom>
          <a:noFill/>
          <a:ln>
            <a:noFill/>
          </a:ln>
        </p:spPr>
        <p:txBody>
          <a:bodyPr spcFirstLastPara="1" wrap="square" lIns="91425" tIns="91425" rIns="91425" bIns="91425" anchor="ctr" anchorCtr="0">
            <a:noAutofit/>
          </a:bodyPr>
          <a:lstStyle/>
          <a:p>
            <a:pPr marL="457200" lvl="0" indent="-349250" rtl="0">
              <a:spcBef>
                <a:spcPts val="0"/>
              </a:spcBef>
              <a:spcAft>
                <a:spcPts val="0"/>
              </a:spcAft>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rPr>
              <a:t>公正的平台，维护项目投入者利益，确保项目的独立性</a:t>
            </a:r>
            <a:endParaRPr lang="en-US" altLang="zh-CN"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全职的员工热情的帮助</a:t>
            </a:r>
            <a:endParaRPr sz="1900" dirty="0">
              <a:solidFill>
                <a:schemeClr val="dk2"/>
              </a:solidFill>
              <a:latin typeface="Century Gothic"/>
              <a:ea typeface="Century Gothic"/>
              <a:cs typeface="Century Gothic"/>
              <a:sym typeface="Century Gothic"/>
            </a:endParaRPr>
          </a:p>
          <a:p>
            <a:pPr marL="457200" lvl="0" indent="-349250" rtl="0">
              <a:spcBef>
                <a:spcPts val="0"/>
              </a:spcBef>
              <a:spcAft>
                <a:spcPts val="0"/>
              </a:spcAft>
              <a:buClr>
                <a:schemeClr val="dk2"/>
              </a:buClr>
              <a:buSzPts val="1900"/>
              <a:buFont typeface="Century Gothic"/>
              <a:buChar char="●"/>
            </a:pPr>
            <a:r>
              <a:rPr lang="en-US" sz="1900" dirty="0" err="1">
                <a:solidFill>
                  <a:schemeClr val="dk2"/>
                </a:solidFill>
                <a:latin typeface="Century Gothic"/>
                <a:ea typeface="Century Gothic"/>
                <a:cs typeface="Century Gothic"/>
                <a:sym typeface="Century Gothic"/>
              </a:rPr>
              <a:t>世界级活动团队，跟踪在世界各地的KubeCon</a:t>
            </a:r>
            <a:r>
              <a:rPr lang="en-US" sz="1900" dirty="0">
                <a:solidFill>
                  <a:schemeClr val="dk2"/>
                </a:solidFill>
                <a:latin typeface="Century Gothic"/>
                <a:ea typeface="Century Gothic"/>
                <a:cs typeface="Century Gothic"/>
                <a:sym typeface="Century Gothic"/>
              </a:rPr>
              <a:t> + </a:t>
            </a:r>
            <a:r>
              <a:rPr lang="en-US" sz="1900" dirty="0" err="1">
                <a:solidFill>
                  <a:schemeClr val="dk2"/>
                </a:solidFill>
                <a:latin typeface="Century Gothic"/>
                <a:ea typeface="Century Gothic"/>
                <a:cs typeface="Century Gothic"/>
                <a:sym typeface="Century Gothic"/>
              </a:rPr>
              <a:t>CloudNativeCon，并为您的项目定制活动</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en-US" sz="1900" dirty="0">
                <a:solidFill>
                  <a:schemeClr val="dk2"/>
                </a:solidFill>
                <a:latin typeface="Century Gothic"/>
                <a:ea typeface="Century Gothic"/>
                <a:cs typeface="Century Gothic"/>
                <a:sym typeface="Century Gothic"/>
              </a:rPr>
              <a:t>全球</a:t>
            </a:r>
            <a:r>
              <a:rPr lang="en-US" altLang="zh-CN" sz="1900" u="sng" dirty="0">
                <a:solidFill>
                  <a:schemeClr val="dk2"/>
                </a:solidFill>
                <a:latin typeface="Century Gothic"/>
                <a:ea typeface="Century Gothic"/>
                <a:cs typeface="Century Gothic"/>
                <a:sym typeface="Century Gothic"/>
                <a:hlinkClick r:id="rId5"/>
              </a:rPr>
              <a:t> meetup</a:t>
            </a:r>
            <a:r>
              <a:rPr lang="zh-CN" altLang="en-US" sz="1900" dirty="0">
                <a:solidFill>
                  <a:schemeClr val="dk2"/>
                </a:solidFill>
                <a:latin typeface="Century Gothic"/>
                <a:ea typeface="Century Gothic"/>
                <a:cs typeface="Century Gothic"/>
                <a:sym typeface="Century Gothic"/>
              </a:rPr>
              <a:t>小</a:t>
            </a:r>
            <a:r>
              <a:rPr lang="en-US" sz="1900" dirty="0">
                <a:solidFill>
                  <a:schemeClr val="dk2"/>
                </a:solidFill>
                <a:latin typeface="Century Gothic"/>
                <a:ea typeface="Century Gothic"/>
                <a:cs typeface="Century Gothic"/>
                <a:sym typeface="Century Gothic"/>
              </a:rPr>
              <a:t>组</a:t>
            </a:r>
            <a:r>
              <a:rPr lang="zh-CN" altLang="en-US" sz="1900" dirty="0">
                <a:solidFill>
                  <a:schemeClr val="dk2"/>
                </a:solidFill>
                <a:latin typeface="Century Gothic"/>
                <a:ea typeface="Century Gothic"/>
                <a:cs typeface="Century Gothic"/>
                <a:sym typeface="Century Gothic"/>
              </a:rPr>
              <a:t>安排各种</a:t>
            </a:r>
            <a:endParaRPr sz="1900" dirty="0">
              <a:solidFill>
                <a:schemeClr val="dk2"/>
              </a:solidFill>
              <a:latin typeface="Century Gothic"/>
              <a:ea typeface="Century Gothic"/>
              <a:cs typeface="Century Gothic"/>
              <a:sym typeface="Century Gothic"/>
            </a:endParaRPr>
          </a:p>
          <a:p>
            <a:pPr marL="457200" lvl="0" indent="-349250">
              <a:buClr>
                <a:schemeClr val="dk2"/>
              </a:buClr>
              <a:buSzPts val="1900"/>
              <a:buFont typeface="Century Gothic"/>
              <a:buChar char="●"/>
            </a:pPr>
            <a:r>
              <a:rPr lang="zh-CN" altLang="en-US" sz="1900" dirty="0">
                <a:solidFill>
                  <a:schemeClr val="dk2"/>
                </a:solidFill>
                <a:latin typeface="Century Gothic"/>
                <a:ea typeface="Century Gothic"/>
                <a:cs typeface="Century Gothic"/>
                <a:sym typeface="Century Gothic"/>
                <a:hlinkClick r:id="rId6"/>
              </a:rPr>
              <a:t>为</a:t>
            </a:r>
            <a:r>
              <a:rPr lang="en-US" altLang="zh-CN" sz="1900" u="sng" dirty="0">
                <a:solidFill>
                  <a:schemeClr val="dk2"/>
                </a:solidFill>
                <a:latin typeface="Century Gothic"/>
                <a:ea typeface="Century Gothic"/>
                <a:cs typeface="Century Gothic"/>
                <a:sym typeface="Century Gothic"/>
                <a:hlinkClick r:id="rId6"/>
              </a:rPr>
              <a:t>CI </a:t>
            </a:r>
            <a:r>
              <a:rPr lang="en-US" sz="1900" dirty="0">
                <a:solidFill>
                  <a:schemeClr val="dk2"/>
                </a:solidFill>
                <a:latin typeface="Century Gothic"/>
                <a:ea typeface="Century Gothic"/>
                <a:cs typeface="Century Gothic"/>
                <a:sym typeface="Century Gothic"/>
              </a:rPr>
              <a:t>和</a:t>
            </a:r>
            <a:r>
              <a:rPr lang="zh-CN" altLang="en-US" sz="1900" u="sng" dirty="0">
                <a:solidFill>
                  <a:schemeClr val="accent5">
                    <a:lumMod val="75000"/>
                  </a:schemeClr>
                </a:solidFill>
                <a:latin typeface="Century Gothic"/>
                <a:ea typeface="Century Gothic"/>
                <a:cs typeface="Century Gothic"/>
                <a:sym typeface="Century Gothic"/>
                <a:hlinkClick r:id="rId7"/>
              </a:rPr>
              <a:t>规模</a:t>
            </a:r>
            <a:r>
              <a:rPr lang="en-US" sz="1900" dirty="0">
                <a:solidFill>
                  <a:schemeClr val="dk2"/>
                </a:solidFill>
                <a:latin typeface="Century Gothic"/>
                <a:ea typeface="Century Gothic"/>
                <a:cs typeface="Century Gothic"/>
                <a:sym typeface="Century Gothic"/>
              </a:rPr>
              <a:t>测试</a:t>
            </a:r>
            <a:r>
              <a:rPr lang="zh-CN" altLang="en-US" sz="1900" dirty="0">
                <a:solidFill>
                  <a:schemeClr val="dk2"/>
                </a:solidFill>
                <a:latin typeface="Century Gothic"/>
                <a:ea typeface="Century Gothic"/>
                <a:cs typeface="Century Gothic"/>
                <a:sym typeface="Century Gothic"/>
              </a:rPr>
              <a:t>提供云资源</a:t>
            </a:r>
            <a:endParaRPr sz="1900" dirty="0">
              <a:solidFill>
                <a:schemeClr val="dk2"/>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36"/>
          <p:cNvSpPr txBox="1">
            <a:spLocks noGrp="1"/>
          </p:cNvSpPr>
          <p:nvPr>
            <p:ph type="body" idx="1"/>
          </p:nvPr>
        </p:nvSpPr>
        <p:spPr>
          <a:xfrm>
            <a:off x="598000" y="1544775"/>
            <a:ext cx="4206475" cy="1404442"/>
          </a:xfrm>
          <a:prstGeom prst="rect">
            <a:avLst/>
          </a:prstGeom>
        </p:spPr>
        <p:txBody>
          <a:bodyPr spcFirstLastPara="1" wrap="square" lIns="68575" tIns="68575" rIns="68575" bIns="68575" anchor="b" anchorCtr="0">
            <a:noAutofit/>
          </a:bodyPr>
          <a:lstStyle/>
          <a:p>
            <a:pPr marL="0" lvl="0" indent="0" rtl="0">
              <a:spcBef>
                <a:spcPts val="800"/>
              </a:spcBef>
              <a:spcAft>
                <a:spcPts val="0"/>
              </a:spcAft>
              <a:buClr>
                <a:schemeClr val="dk1"/>
              </a:buClr>
              <a:buSzPts val="1100"/>
              <a:buFont typeface="Arial"/>
              <a:buNone/>
            </a:pPr>
            <a:r>
              <a:rPr lang="en-US" sz="3600"/>
              <a:t>请与Dan Kohn跟进</a:t>
            </a:r>
            <a:endParaRPr sz="3600"/>
          </a:p>
        </p:txBody>
      </p:sp>
      <p:sp>
        <p:nvSpPr>
          <p:cNvPr id="1743" name="Google Shape;1743;p136"/>
          <p:cNvSpPr txBox="1">
            <a:spLocks noGrp="1"/>
          </p:cNvSpPr>
          <p:nvPr>
            <p:ph type="body" idx="2"/>
          </p:nvPr>
        </p:nvSpPr>
        <p:spPr>
          <a:xfrm>
            <a:off x="597992" y="2949217"/>
            <a:ext cx="5456400" cy="486600"/>
          </a:xfrm>
          <a:prstGeom prst="rect">
            <a:avLst/>
          </a:prstGeom>
        </p:spPr>
        <p:txBody>
          <a:bodyPr spcFirstLastPara="1" wrap="square" lIns="68575" tIns="68575" rIns="68575" bIns="68575" anchor="t" anchorCtr="0">
            <a:noAutofit/>
          </a:bodyPr>
          <a:lstStyle/>
          <a:p>
            <a:pPr marL="0" lvl="0" indent="0" rtl="0">
              <a:spcBef>
                <a:spcPts val="800"/>
              </a:spcBef>
              <a:spcAft>
                <a:spcPts val="0"/>
              </a:spcAft>
              <a:buNone/>
            </a:pPr>
            <a:r>
              <a:rPr lang="en-US"/>
              <a:t>dan@linuxfoundation.org，</a:t>
            </a:r>
            <a:r>
              <a:rPr lang="en-US" u="sng">
                <a:hlinkClick r:id="rId3"/>
              </a:rPr>
              <a:t>@dankohn1</a:t>
            </a:r>
            <a:r>
              <a:rPr lang="en-US"/>
              <a:t>在Twitter</a:t>
            </a:r>
            <a:endParaRPr/>
          </a:p>
          <a:p>
            <a:pPr marL="0" lvl="0" indent="0" rtl="0">
              <a:spcBef>
                <a:spcPts val="800"/>
              </a:spcBef>
              <a:spcAft>
                <a:spcPts val="0"/>
              </a:spcAft>
              <a:buNone/>
            </a:pPr>
            <a:endParaRPr/>
          </a:p>
          <a:p>
            <a:pPr marL="0" lvl="0" indent="0" rtl="0">
              <a:spcBef>
                <a:spcPts val="800"/>
              </a:spcBef>
              <a:spcAft>
                <a:spcPts val="0"/>
              </a:spcAft>
              <a:buNone/>
            </a:pPr>
            <a:r>
              <a:rPr lang="en-US"/>
              <a:t>下载本演示文稿：</a:t>
            </a:r>
            <a:endParaRPr/>
          </a:p>
          <a:p>
            <a:pPr marL="0" lvl="0" indent="0" rtl="0">
              <a:spcBef>
                <a:spcPts val="800"/>
              </a:spcBef>
              <a:spcAft>
                <a:spcPts val="0"/>
              </a:spcAft>
              <a:buNone/>
            </a:pPr>
            <a:r>
              <a:rPr lang="en-US" u="sng">
                <a:hlinkClick r:id="rId4"/>
              </a:rPr>
              <a:t>https://github.com/cncf/presentations</a:t>
            </a:r>
            <a:endParaRPr/>
          </a:p>
          <a:p>
            <a:pPr marL="0" lvl="0" indent="0" rtl="0">
              <a:spcBef>
                <a:spcPts val="800"/>
              </a:spcBef>
              <a:spcAft>
                <a:spcPts val="0"/>
              </a:spcAft>
              <a:buNone/>
            </a:pPr>
            <a:endParaRPr/>
          </a:p>
          <a:p>
            <a:pPr marL="0" lvl="0" indent="0" rtl="0">
              <a:spcBef>
                <a:spcPts val="800"/>
              </a:spcBef>
              <a:spcAft>
                <a:spcPts val="0"/>
              </a:spcAft>
              <a:buNone/>
            </a:pPr>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76527" y="1741056"/>
            <a:ext cx="1854551" cy="1854551"/>
          </a:xfrm>
          <a:prstGeom prst="rect">
            <a:avLst/>
          </a:prstGeom>
        </p:spPr>
      </p:pic>
      <p:sp>
        <p:nvSpPr>
          <p:cNvPr id="3" name="文本框 2"/>
          <p:cNvSpPr txBox="1"/>
          <p:nvPr/>
        </p:nvSpPr>
        <p:spPr>
          <a:xfrm>
            <a:off x="6576527" y="1375498"/>
            <a:ext cx="2030278" cy="338554"/>
          </a:xfrm>
          <a:prstGeom prst="rect">
            <a:avLst/>
          </a:prstGeom>
          <a:noFill/>
        </p:spPr>
        <p:txBody>
          <a:bodyPr wrap="square" rtlCol="0">
            <a:spAutoFit/>
          </a:bodyPr>
          <a:lstStyle/>
          <a:p>
            <a:r>
              <a:rPr kumimoji="1" lang="en-US" altLang="zh-CN" sz="1600" b="1" dirty="0">
                <a:solidFill>
                  <a:schemeClr val="bg1"/>
                </a:solidFill>
              </a:rPr>
              <a:t>CNCF</a:t>
            </a:r>
            <a:r>
              <a:rPr kumimoji="1" lang="zh-CN" altLang="en-US" sz="1600" b="1" dirty="0">
                <a:solidFill>
                  <a:schemeClr val="bg1"/>
                </a:solidFill>
              </a:rPr>
              <a:t> 中国公众号</a:t>
            </a:r>
            <a:endParaRPr kumimoji="1" lang="zh-CN" altLang="en-US" sz="1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3"/>
          <p:cNvSpPr txBox="1"/>
          <p:nvPr/>
        </p:nvSpPr>
        <p:spPr>
          <a:xfrm>
            <a:off x="502200" y="2276250"/>
            <a:ext cx="3631800" cy="591000"/>
          </a:xfrm>
          <a:prstGeom prst="rect">
            <a:avLst/>
          </a:prstGeom>
          <a:noFill/>
          <a:ln>
            <a:noFill/>
          </a:ln>
        </p:spPr>
        <p:txBody>
          <a:bodyPr spcFirstLastPara="1" wrap="square" lIns="91425" tIns="45700" rIns="91425" bIns="45700" anchor="ctr" anchorCtr="0">
            <a:noAutofit/>
          </a:bodyPr>
          <a:lstStyle/>
          <a:p>
            <a:pPr lvl="0">
              <a:lnSpc>
                <a:spcPct val="90000"/>
              </a:lnSpc>
            </a:pPr>
            <a:r>
              <a:rPr lang="zh-CN" altLang="en-US" sz="3600" b="1" dirty="0">
                <a:solidFill>
                  <a:srgbClr val="252A60"/>
                </a:solidFill>
                <a:latin typeface="Century Gothic"/>
                <a:ea typeface="Century Gothic"/>
                <a:cs typeface="Century Gothic"/>
                <a:sym typeface="Century Gothic"/>
              </a:rPr>
              <a:t>云原生步道地图</a:t>
            </a:r>
          </a:p>
        </p:txBody>
      </p:sp>
      <p:sp>
        <p:nvSpPr>
          <p:cNvPr id="351" name="Google Shape;351;p23"/>
          <p:cNvSpPr txBox="1"/>
          <p:nvPr/>
        </p:nvSpPr>
        <p:spPr>
          <a:xfrm>
            <a:off x="589851" y="4171650"/>
            <a:ext cx="3943500" cy="107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zh-CN" altLang="en-US" sz="1600" b="1" i="0" u="none" strike="noStrike" cap="none" dirty="0">
                <a:solidFill>
                  <a:srgbClr val="3F4749"/>
                </a:solidFill>
                <a:latin typeface="Century Gothic"/>
                <a:ea typeface="Century Gothic"/>
                <a:cs typeface="Century Gothic"/>
                <a:sym typeface="Century Gothic"/>
              </a:rPr>
              <a:t>步道地图</a:t>
            </a:r>
            <a:r>
              <a:rPr lang="en-US" sz="1600" b="1" i="0" u="none" strike="noStrike" cap="none" dirty="0">
                <a:solidFill>
                  <a:srgbClr val="3F4749"/>
                </a:solidFill>
                <a:latin typeface="Century Gothic"/>
                <a:ea typeface="Century Gothic"/>
                <a:cs typeface="Century Gothic"/>
                <a:sym typeface="Century Gothic"/>
              </a:rPr>
              <a:t>: </a:t>
            </a:r>
            <a:r>
              <a:rPr lang="en-US" sz="1600" u="sng" dirty="0">
                <a:solidFill>
                  <a:schemeClr val="hlink"/>
                </a:solidFill>
                <a:latin typeface="Century Gothic"/>
                <a:ea typeface="Century Gothic"/>
                <a:cs typeface="Century Gothic"/>
                <a:sym typeface="Century Gothic"/>
                <a:hlinkClick r:id="rId3"/>
              </a:rPr>
              <a:t>l.cncf.io</a:t>
            </a:r>
            <a:endParaRPr sz="1600" b="0" i="0" u="none" strike="noStrike" cap="none" dirty="0">
              <a:solidFill>
                <a:srgbClr val="3F4749"/>
              </a:solidFill>
              <a:latin typeface="Century Gothic"/>
              <a:ea typeface="Century Gothic"/>
              <a:cs typeface="Century Gothic"/>
              <a:sym typeface="Century Gothic"/>
            </a:endParaRPr>
          </a:p>
        </p:txBody>
      </p:sp>
      <p:pic>
        <p:nvPicPr>
          <p:cNvPr id="5" name="Google Shape;394;p3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705344" y="0"/>
            <a:ext cx="4438656" cy="5143500"/>
          </a:xfrm>
          <a:prstGeom prst="rect">
            <a:avLst/>
          </a:prstGeom>
          <a:noFill/>
          <a:ln>
            <a:noFill/>
          </a:ln>
        </p:spPr>
      </p:pic>
    </p:spTree>
    <p:extLst>
      <p:ext uri="{BB962C8B-B14F-4D97-AF65-F5344CB8AC3E}">
        <p14:creationId xmlns:p14="http://schemas.microsoft.com/office/powerpoint/2010/main" val="111528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0"/>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 y="-65183"/>
            <a:ext cx="9144000" cy="5477247"/>
          </a:xfrm>
          <a:prstGeom prst="rect">
            <a:avLst/>
          </a:prstGeom>
          <a:noFill/>
          <a:ln>
            <a:noFill/>
          </a:ln>
        </p:spPr>
      </p:pic>
    </p:spTree>
    <p:extLst>
      <p:ext uri="{BB962C8B-B14F-4D97-AF65-F5344CB8AC3E}">
        <p14:creationId xmlns:p14="http://schemas.microsoft.com/office/powerpoint/2010/main" val="1948243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4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9144000" cy="5089080"/>
          </a:xfrm>
          <a:prstGeom prst="rect">
            <a:avLst/>
          </a:prstGeom>
          <a:noFill/>
          <a:ln>
            <a:noFill/>
          </a:ln>
        </p:spPr>
      </p:pic>
      <p:sp>
        <p:nvSpPr>
          <p:cNvPr id="438" name="Google Shape;438;p41"/>
          <p:cNvSpPr txBox="1">
            <a:spLocks noGrp="1"/>
          </p:cNvSpPr>
          <p:nvPr>
            <p:ph type="title"/>
          </p:nvPr>
        </p:nvSpPr>
        <p:spPr>
          <a:xfrm>
            <a:off x="5656275" y="479325"/>
            <a:ext cx="3089100" cy="6903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zh-CN" altLang="en-US" dirty="0">
                <a:hlinkClick r:id="rId4"/>
              </a:rPr>
              <a:t>请点击以下链接</a:t>
            </a:r>
            <a:r>
              <a:rPr lang="en-US" u="sng" dirty="0">
                <a:hlinkClick r:id="rId4"/>
              </a:rPr>
              <a:t>https://l.cncf.io</a:t>
            </a:r>
            <a:r>
              <a:rPr lang="en-US" dirty="0"/>
              <a:t> </a:t>
            </a:r>
            <a:endParaRPr dirty="0"/>
          </a:p>
        </p:txBody>
      </p:sp>
    </p:spTree>
    <p:extLst>
      <p:ext uri="{BB962C8B-B14F-4D97-AF65-F5344CB8AC3E}">
        <p14:creationId xmlns:p14="http://schemas.microsoft.com/office/powerpoint/2010/main" val="208854258"/>
      </p:ext>
    </p:extLst>
  </p:cSld>
  <p:clrMapOvr>
    <a:masterClrMapping/>
  </p:clrMapOvr>
</p:sld>
</file>

<file path=ppt/theme/theme1.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NCF 2018">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6133</TotalTime>
  <Words>2626</Words>
  <Application>Microsoft Macintosh PowerPoint</Application>
  <PresentationFormat>On-screen Show (16:9)</PresentationFormat>
  <Paragraphs>560</Paragraphs>
  <Slides>60</Slides>
  <Notes>60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60</vt:i4>
      </vt:variant>
    </vt:vector>
  </HeadingPairs>
  <TitlesOfParts>
    <vt:vector size="69" baseType="lpstr">
      <vt:lpstr>Arial</vt:lpstr>
      <vt:lpstr>Calibri</vt:lpstr>
      <vt:lpstr>Century Gothic</vt:lpstr>
      <vt:lpstr>Helvetica Neue</vt:lpstr>
      <vt:lpstr>Merriweather Sans</vt:lpstr>
      <vt:lpstr>Noto Sans Symbols</vt:lpstr>
      <vt:lpstr>CNCF 2018</vt:lpstr>
      <vt:lpstr>CNCF 2018</vt:lpstr>
      <vt:lpstr>CNCF 2018</vt:lpstr>
      <vt:lpstr>CNCF概况</vt:lpstr>
      <vt:lpstr>云原生计算基金会</vt:lpstr>
      <vt:lpstr>CNCF 项目成熟情况</vt:lpstr>
      <vt:lpstr>今天，Linux基金会远远大于Linux</vt:lpstr>
      <vt:lpstr>从虚拟化到云原生</vt:lpstr>
      <vt:lpstr>为什么您应该在CNCF托管您的项目</vt:lpstr>
      <vt:lpstr>PowerPoint Presentation</vt:lpstr>
      <vt:lpstr>PowerPoint Presentation</vt:lpstr>
      <vt:lpstr>请点击以下链接https://l.cncf.io </vt:lpstr>
      <vt:lpstr>最终用户社区有93家公司</vt:lpstr>
      <vt:lpstr>Kubernetes在搜索趋势的情况</vt:lpstr>
      <vt:lpstr>30 个发展速度最快的开源项目</vt:lpstr>
      <vt:lpstr>无服务器在CNCF的情况</vt:lpstr>
      <vt:lpstr>CNCF架构</vt:lpstr>
      <vt:lpstr>CNCF 云原生定义 v1.0</vt:lpstr>
      <vt:lpstr>为什么各类型机构正在采用云原生技术</vt:lpstr>
      <vt:lpstr>400+ 会员且数量不断增长</vt:lpstr>
      <vt:lpstr>400+ 会员且数量不断增长（白银会员，1）</vt:lpstr>
      <vt:lpstr>400+ 会员，且数量不断增长（白银会员，2）</vt:lpstr>
      <vt:lpstr> 中国区会员</vt:lpstr>
      <vt:lpstr>Kubernetes一致性认证</vt:lpstr>
      <vt:lpstr>89 家已认证的Kubernetes合作伙伴</vt:lpstr>
      <vt:lpstr>培训与认证</vt:lpstr>
      <vt:lpstr>Kubernetes认证服务供应商</vt:lpstr>
      <vt:lpstr>101家KCSP合作伙伴</vt:lpstr>
      <vt:lpstr>CNF Testbed</vt:lpstr>
      <vt:lpstr>PowerPoint Presentation</vt:lpstr>
      <vt:lpstr>KubeCon + CloudNativeCon 参会人数</vt:lpstr>
      <vt:lpstr>PowerPoint Presentation</vt:lpstr>
      <vt:lpstr> 会员价值所在</vt:lpstr>
      <vt:lpstr>扩大市场推广活动，提高品牌知名度</vt:lpstr>
      <vt:lpstr>社区参与度</vt:lpstr>
      <vt:lpstr>思想领导</vt:lpstr>
      <vt:lpstr>CNCF 和 LF 共同会员年会费</vt:lpstr>
      <vt:lpstr>白银会员</vt:lpstr>
      <vt:lpstr>黄金会员</vt:lpstr>
      <vt:lpstr>白金会员</vt:lpstr>
      <vt:lpstr>学术类或非盈利性会员</vt:lpstr>
      <vt:lpstr>最终用户社区</vt:lpstr>
      <vt:lpstr>加入用户社区的途径</vt:lpstr>
      <vt:lpstr>加入CNCF非常容易!</vt:lpstr>
      <vt:lpstr>PowerPoint Presentation</vt:lpstr>
      <vt:lpstr>PowerPoint Presentation</vt:lpstr>
      <vt:lpstr>非虚拟化服务器：Sun（2000）</vt:lpstr>
      <vt:lpstr>虚拟化：VMWare（2001）</vt:lpstr>
      <vt:lpstr>IaaS：AWS（2006）</vt:lpstr>
      <vt:lpstr>PaaS：Heroku（2009）</vt:lpstr>
      <vt:lpstr>开源的IaaS：OpenStack的（2010）</vt:lpstr>
      <vt:lpstr>开源的PaaS：Cloud Foundry的（2011）</vt:lpstr>
      <vt:lpstr>容器：Docker（2013年）</vt:lpstr>
      <vt:lpstr>云原生：CNCF（2015年）</vt:lpstr>
      <vt:lpstr>我们学到了什么？</vt:lpstr>
      <vt:lpstr>PaaS的情况又怎样？</vt:lpstr>
      <vt:lpstr>PowerPoint Presentation</vt:lpstr>
      <vt:lpstr>避免厂商锁定</vt:lpstr>
      <vt:lpstr>启用无限可扩展性</vt:lpstr>
      <vt:lpstr>提高灵活性和可维护性</vt:lpstr>
      <vt:lpstr>实现容错性</vt:lpstr>
      <vt:lpstr>提高工作效率和资源利用</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CNCF概况</dc:title>
  <cp:lastModifiedBy>Donald Liu</cp:lastModifiedBy>
  <cp:revision>162</cp:revision>
  <dcterms:modified xsi:type="dcterms:W3CDTF">2019-07-23T02:01:54Z</dcterms:modified>
</cp:coreProperties>
</file>